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8" r:id="rId1"/>
  </p:sldMasterIdLst>
  <p:notesMasterIdLst>
    <p:notesMasterId r:id="rId6"/>
  </p:notesMasterIdLst>
  <p:sldIdLst>
    <p:sldId id="256" r:id="rId2"/>
    <p:sldId id="258" r:id="rId3"/>
    <p:sldId id="259" r:id="rId4"/>
    <p:sldId id="267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FFCC"/>
    <a:srgbClr val="CC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2052" name="Rectangle 4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r>
              <a:rPr lang="en-US" smtClean="0"/>
              <a:t>Second level</a:t>
            </a:r>
          </a:p>
          <a:p>
            <a:pPr lvl="0"/>
            <a:r>
              <a:rPr lang="en-US" smtClean="0"/>
              <a:t>Third level</a:t>
            </a:r>
          </a:p>
          <a:p>
            <a:pPr lvl="0"/>
            <a:r>
              <a:rPr lang="en-US" smtClean="0"/>
              <a:t>Fourth level</a:t>
            </a:r>
          </a:p>
          <a:p>
            <a:pPr lvl="0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##</a:t>
            </a:r>
            <a:endParaRPr lang="en-US" sz="1200" i="0"/>
          </a:p>
        </p:txBody>
      </p:sp>
    </p:spTree>
    <p:extLst>
      <p:ext uri="{BB962C8B-B14F-4D97-AF65-F5344CB8AC3E}">
        <p14:creationId xmlns:p14="http://schemas.microsoft.com/office/powerpoint/2010/main" val="315241280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339A-5294-422C-9EE4-633BBD5C612D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CA4E0-4946-4C6E-94AD-9537140DF1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296B8-598C-43D0-A21B-E375C52BDD6C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C9CC-B274-4677-8FC0-75867DE94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958ED-7309-4F3F-9CD5-0006D78D7D58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FD376-27DD-45BF-9195-1B018B0B77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6857D-4CAB-4F61-BFAC-A754BF6B91DB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09B43-C60A-4184-AC1E-8E8B92DAEE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B699-33B9-4A04-9ABA-6448FB23E835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89F24-3F0E-4FBC-9443-E4EE459A47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30C1C-600D-4F1C-A6B9-D5A732BB0B44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43D4A-9E53-42F4-87CF-4BAD8FE30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A6FD0-ABE8-4176-8FAF-F6C7598B4DEA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0CC14-43BE-4B27-A1DB-B3CBC9EEDB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AFA-B883-4F23-82E1-351EE490A7EF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22F57-19FF-4FC9-967A-D3D59083CC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BBD09-E44E-4962-9585-5123930C6CCB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751E-1FC9-4AD7-81A8-A42BF9B04E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0131-E9B9-4F46-A417-A770B09C27A4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070B9-8088-4511-81DD-621514D64A1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F0BDC-1B87-4D1B-8FF2-785CBD9994EB}" type="datetime1">
              <a:rPr lang="en-US" smtClean="0"/>
              <a:pPr/>
              <a:t>11/21/2012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767EF1-E3E8-4D57-B01D-E425CB1AC38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65D73C2-E643-40DE-974B-D67CB5C77C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87C6120-8A77-4F18-88E5-100ECE86DB8F}" type="datetime1">
              <a:rPr lang="en-US" smtClean="0"/>
              <a:pPr/>
              <a:t>11/21/2012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cut/>
  </p:transition>
  <p:timing>
    <p:tnLst>
      <p:par>
        <p:cTn id="1" dur="indefinite" restart="never" nodeType="tmRoot"/>
      </p:par>
    </p:tnLst>
  </p:timing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Year in Review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49DCA0AB-80CA-4B48-A6E9-765ABBBEAF94}" type="datetime1">
              <a:rPr lang="en-US"/>
              <a:pPr/>
              <a:t>11/21/2012</a:t>
            </a:fld>
            <a:endParaRPr lang="en-US"/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Review of Key Objectives</a:t>
            </a:r>
            <a:br>
              <a:rPr lang="en-US"/>
            </a:br>
            <a:r>
              <a:rPr lang="en-US"/>
              <a:t>&amp; Critical Success Factors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makes WSG unique</a:t>
            </a:r>
          </a:p>
          <a:p>
            <a:r>
              <a:rPr lang="en-US"/>
              <a:t>What makes WSG successful</a:t>
            </a:r>
          </a:p>
          <a:p>
            <a:r>
              <a:rPr lang="en-US"/>
              <a:t>Shared vision</a:t>
            </a:r>
          </a:p>
          <a:p>
            <a:r>
              <a:rPr lang="en-US"/>
              <a:t>Key undertakings of past year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DACD4-AE75-4D84-A4C0-A118F4129911}" type="datetime1">
              <a:rPr lang="en-US"/>
              <a:pPr/>
              <a:t>11/21/2012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Did We Do?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Performance against each objective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06D3-FD52-439A-961F-D84856C4069D}" type="datetime1">
              <a:rPr lang="en-US"/>
              <a:pPr/>
              <a:t>11/21/2012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utoUpdateAnimBg="0"/>
      <p:bldP spid="7176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Strategic undertakings</a:t>
            </a:r>
          </a:p>
          <a:p>
            <a:r>
              <a:rPr lang="en-US"/>
              <a:t>Financial goals</a:t>
            </a:r>
          </a:p>
          <a:p>
            <a:r>
              <a:rPr lang="en-US"/>
              <a:t>Other key efforts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B26CB-7E33-483B-831E-CCD6EC4FF185}" type="datetime1">
              <a:rPr lang="en-US"/>
              <a:pPr/>
              <a:t>11/21/2012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  <p:bldP spid="15368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FirstSlide"/>
  <p:tag name="BRANCHTO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40</TotalTime>
  <Words>47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Tahoma</vt:lpstr>
      <vt:lpstr>Wingdings</vt:lpstr>
      <vt:lpstr>Adjacency</vt:lpstr>
      <vt:lpstr>The Year in Review</vt:lpstr>
      <vt:lpstr>Review of Key Objectives &amp; Critical Success Factors</vt:lpstr>
      <vt:lpstr>How Did We Do?</vt:lpstr>
      <vt:lpstr>Goals for Next Period</vt:lpstr>
    </vt:vector>
  </TitlesOfParts>
  <Company>PTS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Year in Review</dc:title>
  <dc:creator>Cindy McFadden</dc:creator>
  <cp:lastModifiedBy>Val Blatt</cp:lastModifiedBy>
  <cp:revision>12</cp:revision>
  <dcterms:created xsi:type="dcterms:W3CDTF">1996-12-04T22:13:54Z</dcterms:created>
  <dcterms:modified xsi:type="dcterms:W3CDTF">2012-11-21T12:46:03Z</dcterms:modified>
</cp:coreProperties>
</file>