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99CCFF"/>
    <a:srgbClr val="FFFF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595" autoAdjust="0"/>
  </p:normalViewPr>
  <p:slideViewPr>
    <p:cSldViewPr>
      <p:cViewPr varScale="1">
        <p:scale>
          <a:sx n="66" d="100"/>
          <a:sy n="66" d="100"/>
        </p:scale>
        <p:origin x="-5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FE15F-FE0D-4E87-A648-735AF3742D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6EB1D9-2883-45B2-920F-6109394896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BDFEAD-C307-4405-A634-F50C8FA7D5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ADD21E-2F33-44F3-8B3B-C9B0C7EB0B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8F207-9E25-41A5-A625-B41375AA1D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AE43CA-63AD-4201-BF09-38C1D1E51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E7F4D1-F73D-44D4-953F-E725CDEFA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212B7A-B381-4ABC-BD94-932DDA2695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3D7301-3935-4134-B2FD-046A79E74D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1B6CC-A4A0-43D5-8498-F710976B6EC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0DBA60-F948-44CA-9F59-5046B3B93D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0A78FC2-6D2F-46BB-B4D3-9C92F879694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FF66">
                <a:gamma/>
                <a:tint val="12157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336699"/>
                </a:solidFill>
              </a:rPr>
              <a:t>Worldwide Sporting Goods</a:t>
            </a:r>
            <a:br>
              <a:rPr lang="en-US">
                <a:solidFill>
                  <a:srgbClr val="336699"/>
                </a:solidFill>
              </a:rPr>
            </a:br>
            <a:r>
              <a:rPr lang="en-US">
                <a:solidFill>
                  <a:srgbClr val="336699"/>
                </a:solidFill>
              </a:rPr>
              <a:t>Boat Sale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FF66">
                <a:gamma/>
                <a:tint val="12157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336699"/>
                </a:solidFill>
              </a:rPr>
              <a:t>Worldwide Sporting Goods</a:t>
            </a:r>
            <a:br>
              <a:rPr lang="en-US">
                <a:solidFill>
                  <a:srgbClr val="336699"/>
                </a:solidFill>
              </a:rPr>
            </a:br>
            <a:r>
              <a:rPr lang="en-US">
                <a:solidFill>
                  <a:srgbClr val="336699"/>
                </a:solidFill>
              </a:rPr>
              <a:t>Boat Sale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66"/>
            </a:gs>
            <a:gs pos="100000">
              <a:srgbClr val="FFFF66">
                <a:gamma/>
                <a:tint val="12157"/>
                <a:invGamma/>
              </a:srgb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336699"/>
                </a:solidFill>
              </a:rPr>
              <a:t>Worldwide Sporting Goods</a:t>
            </a:r>
            <a:br>
              <a:rPr lang="en-US">
                <a:solidFill>
                  <a:srgbClr val="336699"/>
                </a:solidFill>
              </a:rPr>
            </a:br>
            <a:r>
              <a:rPr lang="en-US">
                <a:solidFill>
                  <a:srgbClr val="336699"/>
                </a:solidFill>
              </a:rPr>
              <a:t>Boat Sale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CC"/>
    </a:lt1>
    <a:dk2>
      <a:srgbClr val="008080"/>
    </a:dk2>
    <a:lt2>
      <a:srgbClr val="666633"/>
    </a:lt2>
    <a:accent1>
      <a:srgbClr val="339933"/>
    </a:accent1>
    <a:accent2>
      <a:srgbClr val="800000"/>
    </a:accent2>
    <a:accent3>
      <a:srgbClr val="FFFFE2"/>
    </a:accent3>
    <a:accent4>
      <a:srgbClr val="000000"/>
    </a:accent4>
    <a:accent5>
      <a:srgbClr val="ADCAAD"/>
    </a:accent5>
    <a:accent6>
      <a:srgbClr val="730000"/>
    </a:accent6>
    <a:hlink>
      <a:srgbClr val="0033CC"/>
    </a:hlink>
    <a:folHlink>
      <a:srgbClr val="FFCC66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CC"/>
    </a:lt1>
    <a:dk2>
      <a:srgbClr val="008080"/>
    </a:dk2>
    <a:lt2>
      <a:srgbClr val="666633"/>
    </a:lt2>
    <a:accent1>
      <a:srgbClr val="339933"/>
    </a:accent1>
    <a:accent2>
      <a:srgbClr val="800000"/>
    </a:accent2>
    <a:accent3>
      <a:srgbClr val="FFFFE2"/>
    </a:accent3>
    <a:accent4>
      <a:srgbClr val="000000"/>
    </a:accent4>
    <a:accent5>
      <a:srgbClr val="ADCAAD"/>
    </a:accent5>
    <a:accent6>
      <a:srgbClr val="730000"/>
    </a:accent6>
    <a:hlink>
      <a:srgbClr val="0033CC"/>
    </a:hlink>
    <a:folHlink>
      <a:srgbClr val="FFCC66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CC"/>
    </a:lt1>
    <a:dk2>
      <a:srgbClr val="008080"/>
    </a:dk2>
    <a:lt2>
      <a:srgbClr val="666633"/>
    </a:lt2>
    <a:accent1>
      <a:srgbClr val="339933"/>
    </a:accent1>
    <a:accent2>
      <a:srgbClr val="800000"/>
    </a:accent2>
    <a:accent3>
      <a:srgbClr val="FFFFE2"/>
    </a:accent3>
    <a:accent4>
      <a:srgbClr val="000000"/>
    </a:accent4>
    <a:accent5>
      <a:srgbClr val="ADCAAD"/>
    </a:accent5>
    <a:accent6>
      <a:srgbClr val="730000"/>
    </a:accent6>
    <a:hlink>
      <a:srgbClr val="0033CC"/>
    </a:hlink>
    <a:folHlink>
      <a:srgbClr val="FFCC66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A14213E-28F2-4F3B-9AE7-78D1DB5E4D7E}"/>
</file>

<file path=customXml/itemProps2.xml><?xml version="1.0" encoding="utf-8"?>
<ds:datastoreItem xmlns:ds="http://schemas.openxmlformats.org/officeDocument/2006/customXml" ds:itemID="{56F5E8CD-E11B-45A3-B8D6-B38455A6EAE6}"/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9</Words>
  <Application>Microsoft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Times New Roman</vt:lpstr>
      <vt:lpstr>Default Design</vt:lpstr>
      <vt:lpstr>Worldwide Sporting Goods Boat Sale</vt:lpstr>
      <vt:lpstr>Worldwide Sporting Goods Boat Sale</vt:lpstr>
      <vt:lpstr>Worldwide Sporting Goods Boat Sale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Tim Poynter</dc:creator>
  <cp:lastModifiedBy>Tim Poynter</cp:lastModifiedBy>
  <cp:revision>11</cp:revision>
  <dcterms:created xsi:type="dcterms:W3CDTF">1997-02-04T06:43:15Z</dcterms:created>
  <dcterms:modified xsi:type="dcterms:W3CDTF">2007-09-10T19:27:21Z</dcterms:modified>
</cp:coreProperties>
</file>