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notesMaster" Target="notesMasters/notesMaster1.xml"/><Relationship Id="rId9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A2FFDC-B01D-4EB3-9CFC-EE64D84A66C3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79DE97A-18B1-45D8-8DFF-B2DFFCA2E96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DE97A-18B1-45D8-8DFF-B2DFFCA2E96A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79DE97A-18B1-45D8-8DFF-B2DFFCA2E96A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y New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0" y="0"/>
            <a:ext cx="9144000" cy="38576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08E9656-5E9F-4771-A854-8BB19EF416C4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0CD195C6-40E6-43EF-8FE8-7C5DEBD7C0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293DFEA-89F2-4D48-B5DF-AF1ED774D065}"/>
</file>

<file path=customXml/itemProps2.xml><?xml version="1.0" encoding="utf-8"?>
<ds:datastoreItem xmlns:ds="http://schemas.openxmlformats.org/officeDocument/2006/customXml" ds:itemID="{6632C3FD-F8D4-4A6C-85CA-293302A4760D}"/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</TotalTime>
  <Words>2</Words>
  <Application>Microsoft Office PowerPoint</Application>
  <PresentationFormat>On-screen Show (4:3)</PresentationFormat>
  <Paragraphs>2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Aspect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2</cp:revision>
  <dcterms:created xsi:type="dcterms:W3CDTF">2007-06-23T14:07:16Z</dcterms:created>
  <dcterms:modified xsi:type="dcterms:W3CDTF">2007-06-23T14:14:43Z</dcterms:modified>
</cp:coreProperties>
</file>