
<file path=[Content_Types].xml><?xml version="1.0" encoding="utf-8"?>
<Types xmlns="http://schemas.openxmlformats.org/package/2006/content-types">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8.xml" ContentType="application/vnd.openxmlformats-officedocument.presentationml.slide+xml"/>
  <Override PartName="/ppt/slides/slide2.xml" ContentType="application/vnd.openxmlformats-officedocument.presentationml.slide+xml"/>
  <Override PartName="/ppt/slides/slide7.xml" ContentType="application/vnd.openxmlformats-officedocument.presentationml.slide+xml"/>
  <Override PartName="/ppt/slides/slide3.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6.xml" ContentType="application/vnd.openxmlformats-officedocument.presentationml.slide+xml"/>
  <Override PartName="/ppt/slides/slide1.xml" ContentType="application/vnd.openxmlformats-officedocument.presentationml.slide+xml"/>
  <Override PartName="/ppt/slides/slide10.xml" ContentType="application/vnd.openxmlformats-officedocument.presentationml.slide+xml"/>
  <Override PartName="/ppt/slideMasters/slideMaster1.xml" ContentType="application/vnd.openxmlformats-officedocument.presentationml.slideMaster+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7.xml" ContentType="application/vnd.openxmlformats-officedocument.presentationml.notesSlid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8.xml" ContentType="application/vnd.openxmlformats-officedocument.presentationml.notesSlide+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2.xml" ContentType="application/vnd.openxmlformats-officedocument.presentationml.notesSlide+xml"/>
  <Override PartName="/ppt/handoutMasters/handoutMaster1.xml" ContentType="application/vnd.openxmlformats-officedocument.presentationml.handoutMaster+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notesMasters/notesMaster1.xml" ContentType="application/vnd.openxmlformats-officedocument.presentationml.notes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7" r:id="rId1"/>
  </p:sldMasterIdLst>
  <p:notesMasterIdLst>
    <p:notesMasterId r:id="rId13"/>
  </p:notesMasterIdLst>
  <p:handoutMasterIdLst>
    <p:handoutMasterId r:id="rId14"/>
  </p:handout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algn="l" rtl="0" fontAlgn="base">
      <a:spcBef>
        <a:spcPct val="0"/>
      </a:spcBef>
      <a:spcAft>
        <a:spcPct val="0"/>
      </a:spcAft>
      <a:defRPr kumimoji="1" sz="2400" kern="1200">
        <a:solidFill>
          <a:schemeClr val="tx1"/>
        </a:solidFill>
        <a:latin typeface="Times New Roman" pitchFamily="18" charset="0"/>
        <a:ea typeface="+mn-ea"/>
        <a:cs typeface="+mn-cs"/>
      </a:defRPr>
    </a:lvl1pPr>
    <a:lvl2pPr marL="457200" algn="l" rtl="0" fontAlgn="base">
      <a:spcBef>
        <a:spcPct val="0"/>
      </a:spcBef>
      <a:spcAft>
        <a:spcPct val="0"/>
      </a:spcAft>
      <a:defRPr kumimoji="1" sz="2400" kern="1200">
        <a:solidFill>
          <a:schemeClr val="tx1"/>
        </a:solidFill>
        <a:latin typeface="Times New Roman" pitchFamily="18" charset="0"/>
        <a:ea typeface="+mn-ea"/>
        <a:cs typeface="+mn-cs"/>
      </a:defRPr>
    </a:lvl2pPr>
    <a:lvl3pPr marL="914400" algn="l" rtl="0" fontAlgn="base">
      <a:spcBef>
        <a:spcPct val="0"/>
      </a:spcBef>
      <a:spcAft>
        <a:spcPct val="0"/>
      </a:spcAft>
      <a:defRPr kumimoji="1" sz="2400" kern="1200">
        <a:solidFill>
          <a:schemeClr val="tx1"/>
        </a:solidFill>
        <a:latin typeface="Times New Roman" pitchFamily="18" charset="0"/>
        <a:ea typeface="+mn-ea"/>
        <a:cs typeface="+mn-cs"/>
      </a:defRPr>
    </a:lvl3pPr>
    <a:lvl4pPr marL="1371600" algn="l" rtl="0" fontAlgn="base">
      <a:spcBef>
        <a:spcPct val="0"/>
      </a:spcBef>
      <a:spcAft>
        <a:spcPct val="0"/>
      </a:spcAft>
      <a:defRPr kumimoji="1" sz="2400" kern="1200">
        <a:solidFill>
          <a:schemeClr val="tx1"/>
        </a:solidFill>
        <a:latin typeface="Times New Roman" pitchFamily="18" charset="0"/>
        <a:ea typeface="+mn-ea"/>
        <a:cs typeface="+mn-cs"/>
      </a:defRPr>
    </a:lvl4pPr>
    <a:lvl5pPr marL="1828800" algn="l" rtl="0" fontAlgn="base">
      <a:spcBef>
        <a:spcPct val="0"/>
      </a:spcBef>
      <a:spcAft>
        <a:spcPct val="0"/>
      </a:spcAft>
      <a:defRPr kumimoji="1" sz="2400" kern="1200">
        <a:solidFill>
          <a:schemeClr val="tx1"/>
        </a:solidFill>
        <a:latin typeface="Times New Roman" pitchFamily="18" charset="0"/>
        <a:ea typeface="+mn-ea"/>
        <a:cs typeface="+mn-cs"/>
      </a:defRPr>
    </a:lvl5pPr>
    <a:lvl6pPr marL="2286000" algn="l" defTabSz="914400" rtl="0" eaLnBrk="1" latinLnBrk="0" hangingPunct="1">
      <a:defRPr kumimoji="1" sz="2400" kern="1200">
        <a:solidFill>
          <a:schemeClr val="tx1"/>
        </a:solidFill>
        <a:latin typeface="Times New Roman" pitchFamily="18" charset="0"/>
        <a:ea typeface="+mn-ea"/>
        <a:cs typeface="+mn-cs"/>
      </a:defRPr>
    </a:lvl6pPr>
    <a:lvl7pPr marL="2743200" algn="l" defTabSz="914400" rtl="0" eaLnBrk="1" latinLnBrk="0" hangingPunct="1">
      <a:defRPr kumimoji="1" sz="2400" kern="1200">
        <a:solidFill>
          <a:schemeClr val="tx1"/>
        </a:solidFill>
        <a:latin typeface="Times New Roman" pitchFamily="18" charset="0"/>
        <a:ea typeface="+mn-ea"/>
        <a:cs typeface="+mn-cs"/>
      </a:defRPr>
    </a:lvl7pPr>
    <a:lvl8pPr marL="3200400" algn="l" defTabSz="914400" rtl="0" eaLnBrk="1" latinLnBrk="0" hangingPunct="1">
      <a:defRPr kumimoji="1" sz="2400" kern="1200">
        <a:solidFill>
          <a:schemeClr val="tx1"/>
        </a:solidFill>
        <a:latin typeface="Times New Roman" pitchFamily="18" charset="0"/>
        <a:ea typeface="+mn-ea"/>
        <a:cs typeface="+mn-cs"/>
      </a:defRPr>
    </a:lvl8pPr>
    <a:lvl9pPr marL="3657600" algn="l" defTabSz="914400" rtl="0" eaLnBrk="1" latinLnBrk="0" hangingPunct="1">
      <a:defRPr kumimoji="1"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2787"/>
    <p:restoredTop sz="90929"/>
  </p:normalViewPr>
  <p:slideViewPr>
    <p:cSldViewPr>
      <p:cViewPr varScale="1">
        <p:scale>
          <a:sx n="65" d="100"/>
          <a:sy n="65" d="100"/>
        </p:scale>
        <p:origin x="-27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endParaRPr lang="en-US"/>
          </a:p>
        </p:txBody>
      </p:sp>
      <p:sp>
        <p:nvSpPr>
          <p:cNvPr id="18435" name="Rectangle 3"/>
          <p:cNvSpPr>
            <a:spLocks noGrp="1" noChangeArrowheads="1"/>
          </p:cNvSpPr>
          <p:nvPr>
            <p:ph type="dt" sz="quarter" idx="1"/>
          </p:nvPr>
        </p:nvSpPr>
        <p:spPr bwMode="auto">
          <a:xfrm>
            <a:off x="388620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endParaRPr lang="en-US"/>
          </a:p>
        </p:txBody>
      </p:sp>
      <p:sp>
        <p:nvSpPr>
          <p:cNvPr id="18436" name="Rectangle 4"/>
          <p:cNvSpPr>
            <a:spLocks noGrp="1" noChangeArrowheads="1"/>
          </p:cNvSpPr>
          <p:nvPr>
            <p:ph type="ftr" sz="quarter" idx="2"/>
          </p:nvPr>
        </p:nvSpPr>
        <p:spPr bwMode="auto">
          <a:xfrm>
            <a:off x="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endParaRPr lang="en-US"/>
          </a:p>
        </p:txBody>
      </p:sp>
      <p:sp>
        <p:nvSpPr>
          <p:cNvPr id="18437" name="Rectangle 5"/>
          <p:cNvSpPr>
            <a:spLocks noGrp="1" noChangeArrowheads="1"/>
          </p:cNvSpPr>
          <p:nvPr>
            <p:ph type="sldNum" sz="quarter" idx="3"/>
          </p:nvPr>
        </p:nvSpPr>
        <p:spPr bwMode="auto">
          <a:xfrm>
            <a:off x="388620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1FCF9808-7A91-43D6-8ED0-36C1D7FB1C78}"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endParaRPr lang="en-US"/>
          </a:p>
        </p:txBody>
      </p:sp>
      <p:sp>
        <p:nvSpPr>
          <p:cNvPr id="16387" name="Rectangle 3"/>
          <p:cNvSpPr>
            <a:spLocks noGrp="1" noChangeArrowheads="1"/>
          </p:cNvSpPr>
          <p:nvPr>
            <p:ph type="dt" idx="1"/>
          </p:nvPr>
        </p:nvSpPr>
        <p:spPr bwMode="auto">
          <a:xfrm>
            <a:off x="3886200" y="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endParaRPr lang="en-US"/>
          </a:p>
        </p:txBody>
      </p:sp>
      <p:sp>
        <p:nvSpPr>
          <p:cNvPr id="16388"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6389" name="Rectangle 5"/>
          <p:cNvSpPr>
            <a:spLocks noGrp="1" noChangeArrowheads="1"/>
          </p:cNvSpPr>
          <p:nvPr>
            <p:ph type="body" sz="quarter" idx="3"/>
          </p:nvPr>
        </p:nvSpPr>
        <p:spPr bwMode="auto">
          <a:xfrm>
            <a:off x="914400" y="4343400"/>
            <a:ext cx="5029200" cy="4114800"/>
          </a:xfrm>
          <a:prstGeom prst="rect">
            <a:avLst/>
          </a:prstGeom>
          <a:noFill/>
          <a:ln w="12700" cap="sq">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6390" name="Rectangle 6"/>
          <p:cNvSpPr>
            <a:spLocks noGrp="1" noChangeArrowheads="1"/>
          </p:cNvSpPr>
          <p:nvPr>
            <p:ph type="ftr" sz="quarter" idx="4"/>
          </p:nvPr>
        </p:nvSpPr>
        <p:spPr bwMode="auto">
          <a:xfrm>
            <a:off x="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endParaRPr lang="en-US"/>
          </a:p>
        </p:txBody>
      </p:sp>
      <p:sp>
        <p:nvSpPr>
          <p:cNvPr id="16391" name="Rectangle 7"/>
          <p:cNvSpPr>
            <a:spLocks noGrp="1" noChangeArrowheads="1"/>
          </p:cNvSpPr>
          <p:nvPr>
            <p:ph type="sldNum" sz="quarter" idx="5"/>
          </p:nvPr>
        </p:nvSpPr>
        <p:spPr bwMode="auto">
          <a:xfrm>
            <a:off x="3886200" y="8686800"/>
            <a:ext cx="2971800" cy="457200"/>
          </a:xfrm>
          <a:prstGeom prst="rect">
            <a:avLst/>
          </a:prstGeom>
          <a:noFill/>
          <a:ln w="12700" cap="sq">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87BF36DA-CA34-4918-AF61-F9C5D3970AB6}"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BF36DA-CA34-4918-AF61-F9C5D3970AB6}"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BF36DA-CA34-4918-AF61-F9C5D3970AB6}"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BF36DA-CA34-4918-AF61-F9C5D3970AB6}"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BF36DA-CA34-4918-AF61-F9C5D3970AB6}"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BF36DA-CA34-4918-AF61-F9C5D3970AB6}"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BF36DA-CA34-4918-AF61-F9C5D3970AB6}"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BF36DA-CA34-4918-AF61-F9C5D3970AB6}"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BF36DA-CA34-4918-AF61-F9C5D3970AB6}"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BF36DA-CA34-4918-AF61-F9C5D3970AB6}"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BF36DA-CA34-4918-AF61-F9C5D3970AB6}"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7890" name="Group 2"/>
          <p:cNvGrpSpPr>
            <a:grpSpLocks/>
          </p:cNvGrpSpPr>
          <p:nvPr/>
        </p:nvGrpSpPr>
        <p:grpSpPr bwMode="auto">
          <a:xfrm>
            <a:off x="-1035050" y="1552575"/>
            <a:ext cx="10179050" cy="5305425"/>
            <a:chOff x="-652" y="978"/>
            <a:chExt cx="6412" cy="3342"/>
          </a:xfrm>
        </p:grpSpPr>
        <p:sp>
          <p:nvSpPr>
            <p:cNvPr id="37891" name="Freeform 3"/>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endParaRPr lang="en-US"/>
            </a:p>
          </p:txBody>
        </p:sp>
        <p:sp>
          <p:nvSpPr>
            <p:cNvPr id="37892" name="Arc 4"/>
            <p:cNvSpPr>
              <a:spLocks/>
            </p:cNvSpPr>
            <p:nvPr/>
          </p:nvSpPr>
          <p:spPr bwMode="auto">
            <a:xfrm>
              <a:off x="-652" y="978"/>
              <a:ext cx="4237" cy="3342"/>
            </a:xfrm>
            <a:custGeom>
              <a:avLst/>
              <a:gdLst>
                <a:gd name="G0" fmla="+- 0 0 0"/>
                <a:gd name="G1" fmla="+- 21231 0 0"/>
                <a:gd name="G2" fmla="+- 21600 0 0"/>
                <a:gd name="T0" fmla="*/ 3977 w 21600"/>
                <a:gd name="T1" fmla="*/ 0 h 21231"/>
                <a:gd name="T2" fmla="*/ 21600 w 21600"/>
                <a:gd name="T3" fmla="*/ 21231 h 21231"/>
                <a:gd name="T4" fmla="*/ 0 w 21600"/>
                <a:gd name="T5" fmla="*/ 21231 h 21231"/>
              </a:gdLst>
              <a:ahLst/>
              <a:cxnLst>
                <a:cxn ang="0">
                  <a:pos x="T0" y="T1"/>
                </a:cxn>
                <a:cxn ang="0">
                  <a:pos x="T2" y="T3"/>
                </a:cxn>
                <a:cxn ang="0">
                  <a:pos x="T4" y="T5"/>
                </a:cxn>
              </a:cxnLst>
              <a:rect l="0" t="0" r="r" b="b"/>
              <a:pathLst>
                <a:path w="21600" h="21231" fill="none" extrusionOk="0">
                  <a:moveTo>
                    <a:pt x="3976" y="0"/>
                  </a:moveTo>
                  <a:cubicBezTo>
                    <a:pt x="14194" y="1914"/>
                    <a:pt x="21600" y="10835"/>
                    <a:pt x="21600" y="21231"/>
                  </a:cubicBezTo>
                </a:path>
                <a:path w="21600" h="21231" stroke="0" extrusionOk="0">
                  <a:moveTo>
                    <a:pt x="3976" y="0"/>
                  </a:moveTo>
                  <a:cubicBezTo>
                    <a:pt x="14194" y="1914"/>
                    <a:pt x="21600" y="10835"/>
                    <a:pt x="21600" y="21231"/>
                  </a:cubicBezTo>
                  <a:lnTo>
                    <a:pt x="0" y="21231"/>
                  </a:lnTo>
                  <a:close/>
                </a:path>
              </a:pathLst>
            </a:custGeom>
            <a:noFill/>
            <a:ln w="12700" cap="rnd">
              <a:solidFill>
                <a:schemeClr val="accent2"/>
              </a:solidFill>
              <a:round/>
              <a:headEnd type="none" w="sm" len="sm"/>
              <a:tailEnd type="none" w="sm" len="sm"/>
            </a:ln>
            <a:effectLst/>
          </p:spPr>
          <p:txBody>
            <a:bodyPr wrap="none" anchor="ctr"/>
            <a:lstStyle/>
            <a:p>
              <a:endParaRPr lang="en-US"/>
            </a:p>
          </p:txBody>
        </p:sp>
      </p:grpSp>
      <p:sp>
        <p:nvSpPr>
          <p:cNvPr id="37893" name="Rectangle 5"/>
          <p:cNvSpPr>
            <a:spLocks noGrp="1" noChangeArrowheads="1"/>
          </p:cNvSpPr>
          <p:nvPr>
            <p:ph type="ctrTitle" sz="quarter"/>
          </p:nvPr>
        </p:nvSpPr>
        <p:spPr>
          <a:xfrm>
            <a:off x="1293813" y="762000"/>
            <a:ext cx="7772400" cy="1143000"/>
          </a:xfrm>
        </p:spPr>
        <p:txBody>
          <a:bodyPr anchor="b"/>
          <a:lstStyle>
            <a:lvl1pPr>
              <a:defRPr/>
            </a:lvl1pPr>
          </a:lstStyle>
          <a:p>
            <a:r>
              <a:rPr lang="en-US"/>
              <a:t>Click to edit Master title style</a:t>
            </a:r>
          </a:p>
        </p:txBody>
      </p:sp>
      <p:sp>
        <p:nvSpPr>
          <p:cNvPr id="37894" name="Rectangle 6"/>
          <p:cNvSpPr>
            <a:spLocks noGrp="1" noChangeArrowheads="1"/>
          </p:cNvSpPr>
          <p:nvPr>
            <p:ph type="subTitle" sz="quarter" idx="1"/>
          </p:nvPr>
        </p:nvSpPr>
        <p:spPr>
          <a:xfrm>
            <a:off x="685800" y="3429000"/>
            <a:ext cx="6400800" cy="1752600"/>
          </a:xfrm>
        </p:spPr>
        <p:txBody>
          <a:bodyPr anchor="ctr"/>
          <a:lstStyle>
            <a:lvl1pPr marL="0" indent="0" algn="ctr">
              <a:buFont typeface="Wingdings" pitchFamily="2" charset="2"/>
              <a:buNone/>
              <a:defRPr/>
            </a:lvl1pPr>
          </a:lstStyle>
          <a:p>
            <a:r>
              <a:rPr lang="en-US"/>
              <a:t>Click to edit Master subtitle style</a:t>
            </a:r>
          </a:p>
        </p:txBody>
      </p:sp>
      <p:sp>
        <p:nvSpPr>
          <p:cNvPr id="37895" name="Rectangle 7"/>
          <p:cNvSpPr>
            <a:spLocks noGrp="1" noChangeArrowheads="1"/>
          </p:cNvSpPr>
          <p:nvPr>
            <p:ph type="dt" sz="quarter" idx="2"/>
          </p:nvPr>
        </p:nvSpPr>
        <p:spPr/>
        <p:txBody>
          <a:bodyPr/>
          <a:lstStyle>
            <a:lvl1pPr>
              <a:defRPr/>
            </a:lvl1pPr>
          </a:lstStyle>
          <a:p>
            <a:endParaRPr lang="en-US"/>
          </a:p>
        </p:txBody>
      </p:sp>
      <p:sp>
        <p:nvSpPr>
          <p:cNvPr id="37896" name="Rectangle 8"/>
          <p:cNvSpPr>
            <a:spLocks noGrp="1" noChangeArrowheads="1"/>
          </p:cNvSpPr>
          <p:nvPr>
            <p:ph type="ftr" sz="quarter" idx="3"/>
          </p:nvPr>
        </p:nvSpPr>
        <p:spPr/>
        <p:txBody>
          <a:bodyPr/>
          <a:lstStyle>
            <a:lvl1pPr>
              <a:defRPr/>
            </a:lvl1pPr>
          </a:lstStyle>
          <a:p>
            <a:endParaRPr lang="en-US"/>
          </a:p>
        </p:txBody>
      </p:sp>
      <p:sp>
        <p:nvSpPr>
          <p:cNvPr id="37897" name="Rectangle 9"/>
          <p:cNvSpPr>
            <a:spLocks noGrp="1" noChangeArrowheads="1"/>
          </p:cNvSpPr>
          <p:nvPr>
            <p:ph type="sldNum" sz="quarter" idx="4"/>
          </p:nvPr>
        </p:nvSpPr>
        <p:spPr/>
        <p:txBody>
          <a:bodyPr/>
          <a:lstStyle>
            <a:lvl1pPr>
              <a:defRPr/>
            </a:lvl1pPr>
          </a:lstStyle>
          <a:p>
            <a:fld id="{958A8CF4-1FAF-4BD3-83FC-EA6780F038BA}"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768529E-9EF4-44CF-BB3D-786856317DC9}"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C3A9937-C9DB-475C-9665-72434A94581A}"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981200"/>
            <a:ext cx="7772400" cy="4114800"/>
          </a:xfrm>
        </p:spPr>
        <p:txBody>
          <a:bodyPr/>
          <a:lstStyle/>
          <a:p>
            <a:endParaRPr lang="en-US"/>
          </a:p>
        </p:txBody>
      </p:sp>
      <p:sp>
        <p:nvSpPr>
          <p:cNvPr id="4" name="Date Placeholder 3"/>
          <p:cNvSpPr>
            <a:spLocks noGrp="1"/>
          </p:cNvSpPr>
          <p:nvPr>
            <p:ph type="dt" sz="half" idx="10"/>
          </p:nvPr>
        </p:nvSpPr>
        <p:spPr>
          <a:xfrm>
            <a:off x="685800" y="6248400"/>
            <a:ext cx="1905000" cy="457200"/>
          </a:xfr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D0C4F443-1FF9-417C-BDF3-6371FDA67128}"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C1E9180-4B19-4F24-93B7-B23258FEA643}"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B980AAE-5DDF-4794-B724-E21A88C00077}"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81E3A78-7625-495A-913C-409F1D6143F8}"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21304CB0-1FB9-4FBE-B45B-623655C99E87}"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C2AF7754-1A3E-4BB1-BBDB-57013DB843AB}"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ACA50F31-0DB7-4766-B3A0-03B7BB179CD2}"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BD3C93F-6D38-4ED5-ACF0-E562B6A8539A}"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22EBCBC-9025-4E81-A79B-428180987C8F}"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36866" name="Group 2"/>
          <p:cNvGrpSpPr>
            <a:grpSpLocks/>
          </p:cNvGrpSpPr>
          <p:nvPr/>
        </p:nvGrpSpPr>
        <p:grpSpPr bwMode="auto">
          <a:xfrm>
            <a:off x="0" y="1588"/>
            <a:ext cx="9132888" cy="6845300"/>
            <a:chOff x="0" y="1"/>
            <a:chExt cx="5753" cy="4312"/>
          </a:xfrm>
        </p:grpSpPr>
        <p:sp>
          <p:nvSpPr>
            <p:cNvPr id="36867" name="Freeform 3"/>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accent2">
                    <a:gamma/>
                    <a:shade val="46275"/>
                    <a:invGamma/>
                  </a:schemeClr>
                </a:gs>
                <a:gs pos="100000">
                  <a:schemeClr val="accent2"/>
                </a:gs>
              </a:gsLst>
              <a:lin ang="0" scaled="1"/>
            </a:gradFill>
            <a:ln w="9525" cap="rnd">
              <a:noFill/>
              <a:round/>
              <a:headEnd/>
              <a:tailEnd/>
            </a:ln>
            <a:effectLst/>
          </p:spPr>
          <p:txBody>
            <a:bodyPr/>
            <a:lstStyle/>
            <a:p>
              <a:endParaRPr lang="en-US"/>
            </a:p>
          </p:txBody>
        </p:sp>
        <p:sp>
          <p:nvSpPr>
            <p:cNvPr id="36868" name="Arc 4"/>
            <p:cNvSpPr>
              <a:spLocks/>
            </p:cNvSpPr>
            <p:nvPr/>
          </p:nvSpPr>
          <p:spPr bwMode="auto">
            <a:xfrm>
              <a:off x="0" y="1"/>
              <a:ext cx="5298" cy="431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12700" cap="rnd">
              <a:solidFill>
                <a:schemeClr val="accent2"/>
              </a:solidFill>
              <a:round/>
              <a:headEnd type="none" w="sm" len="sm"/>
              <a:tailEnd type="none" w="sm" len="sm"/>
            </a:ln>
            <a:effectLst/>
          </p:spPr>
          <p:txBody>
            <a:bodyPr wrap="none" anchor="ctr"/>
            <a:lstStyle/>
            <a:p>
              <a:endParaRPr lang="en-US"/>
            </a:p>
          </p:txBody>
        </p:sp>
      </p:grpSp>
      <p:sp>
        <p:nvSpPr>
          <p:cNvPr id="36869" name="Rectangle 5"/>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36870" name="Rectangle 6"/>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6871" name="Rectangle 7"/>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kumimoji="0" sz="1400"/>
            </a:lvl1pPr>
          </a:lstStyle>
          <a:p>
            <a:endParaRPr lang="en-US"/>
          </a:p>
        </p:txBody>
      </p:sp>
      <p:sp>
        <p:nvSpPr>
          <p:cNvPr id="36872" name="Rectangle 8"/>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kumimoji="0" sz="1400"/>
            </a:lvl1pPr>
          </a:lstStyle>
          <a:p>
            <a:endParaRPr lang="en-US"/>
          </a:p>
        </p:txBody>
      </p:sp>
      <p:sp>
        <p:nvSpPr>
          <p:cNvPr id="36873" name="Rectangle 9"/>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a:defRPr kumimoji="0" sz="1400"/>
            </a:lvl1pPr>
          </a:lstStyle>
          <a:p>
            <a:fld id="{91AA867B-CD55-4A41-9556-C31AFCFDA12E}"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 id="2147483679" r:id="rId12"/>
  </p:sldLayoutIdLst>
  <p:txStyles>
    <p:titleStyle>
      <a:lvl1pPr algn="ctr" rtl="0" fontAlgn="base">
        <a:spcBef>
          <a:spcPct val="0"/>
        </a:spcBef>
        <a:spcAft>
          <a:spcPct val="0"/>
        </a:spcAft>
        <a:defRPr kumimoji="1"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kumimoji="1"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accent2"/>
        </a:buClr>
        <a:buSzPct val="80000"/>
        <a:buFont typeface="Wingdings" pitchFamily="2" charset="2"/>
        <a:buChar char="l"/>
        <a:defRPr kumimoji="1" sz="3200">
          <a:solidFill>
            <a:schemeClr val="tx1"/>
          </a:solidFill>
          <a:latin typeface="+mn-lt"/>
          <a:ea typeface="+mn-ea"/>
          <a:cs typeface="+mn-cs"/>
        </a:defRPr>
      </a:lvl1pPr>
      <a:lvl2pPr marL="742950" indent="-285750" algn="l" rtl="0" fontAlgn="base">
        <a:spcBef>
          <a:spcPct val="20000"/>
        </a:spcBef>
        <a:spcAft>
          <a:spcPct val="0"/>
        </a:spcAft>
        <a:buClr>
          <a:schemeClr val="tx1"/>
        </a:buClr>
        <a:buSzPct val="90000"/>
        <a:buChar char="–"/>
        <a:defRPr kumimoji="1" sz="2800">
          <a:solidFill>
            <a:schemeClr val="tx1"/>
          </a:solidFill>
          <a:latin typeface="+mn-lt"/>
        </a:defRPr>
      </a:lvl2pPr>
      <a:lvl3pPr marL="1143000" indent="-228600" algn="l" rtl="0" fontAlgn="base">
        <a:spcBef>
          <a:spcPct val="20000"/>
        </a:spcBef>
        <a:spcAft>
          <a:spcPct val="0"/>
        </a:spcAft>
        <a:buClr>
          <a:schemeClr val="accent1"/>
        </a:buClr>
        <a:buSzPct val="60000"/>
        <a:buFont typeface="Wingdings" pitchFamily="2" charset="2"/>
        <a:buChar char="l"/>
        <a:defRPr kumimoji="1" sz="2400">
          <a:solidFill>
            <a:schemeClr val="tx1"/>
          </a:solidFill>
          <a:latin typeface="+mn-lt"/>
        </a:defRPr>
      </a:lvl3pPr>
      <a:lvl4pPr marL="1600200" indent="-228600" algn="l" rtl="0" fontAlgn="base">
        <a:spcBef>
          <a:spcPct val="20000"/>
        </a:spcBef>
        <a:spcAft>
          <a:spcPct val="0"/>
        </a:spcAft>
        <a:buClr>
          <a:schemeClr val="tx1"/>
        </a:buClr>
        <a:buChar char="–"/>
        <a:defRPr kumimoji="1" sz="2000">
          <a:solidFill>
            <a:schemeClr val="tx1"/>
          </a:solidFill>
          <a:latin typeface="+mn-lt"/>
        </a:defRPr>
      </a:lvl4pPr>
      <a:lvl5pPr marL="2057400" indent="-228600" algn="l" rtl="0" fontAlgn="base">
        <a:spcBef>
          <a:spcPct val="20000"/>
        </a:spcBef>
        <a:spcAft>
          <a:spcPct val="0"/>
        </a:spcAft>
        <a:buClr>
          <a:schemeClr val="accent1"/>
        </a:buClr>
        <a:buChar char="•"/>
        <a:defRPr kumimoji="1" sz="2000">
          <a:solidFill>
            <a:schemeClr val="tx1"/>
          </a:solidFill>
          <a:latin typeface="+mn-lt"/>
        </a:defRPr>
      </a:lvl5pPr>
      <a:lvl6pPr marL="2514600" indent="-228600" algn="l" rtl="0" fontAlgn="base">
        <a:spcBef>
          <a:spcPct val="20000"/>
        </a:spcBef>
        <a:spcAft>
          <a:spcPct val="0"/>
        </a:spcAft>
        <a:buClr>
          <a:schemeClr val="accent1"/>
        </a:buClr>
        <a:buChar char="•"/>
        <a:defRPr kumimoji="1" sz="2000">
          <a:solidFill>
            <a:schemeClr val="tx1"/>
          </a:solidFill>
          <a:latin typeface="+mn-lt"/>
        </a:defRPr>
      </a:lvl6pPr>
      <a:lvl7pPr marL="2971800" indent="-228600" algn="l" rtl="0" fontAlgn="base">
        <a:spcBef>
          <a:spcPct val="20000"/>
        </a:spcBef>
        <a:spcAft>
          <a:spcPct val="0"/>
        </a:spcAft>
        <a:buClr>
          <a:schemeClr val="accent1"/>
        </a:buClr>
        <a:buChar char="•"/>
        <a:defRPr kumimoji="1" sz="2000">
          <a:solidFill>
            <a:schemeClr val="tx1"/>
          </a:solidFill>
          <a:latin typeface="+mn-lt"/>
        </a:defRPr>
      </a:lvl7pPr>
      <a:lvl8pPr marL="3429000" indent="-228600" algn="l" rtl="0" fontAlgn="base">
        <a:spcBef>
          <a:spcPct val="20000"/>
        </a:spcBef>
        <a:spcAft>
          <a:spcPct val="0"/>
        </a:spcAft>
        <a:buClr>
          <a:schemeClr val="accent1"/>
        </a:buClr>
        <a:buChar char="•"/>
        <a:defRPr kumimoji="1" sz="2000">
          <a:solidFill>
            <a:schemeClr val="tx1"/>
          </a:solidFill>
          <a:latin typeface="+mn-lt"/>
        </a:defRPr>
      </a:lvl8pPr>
      <a:lvl9pPr marL="3886200" indent="-228600" algn="l" rtl="0" fontAlgn="base">
        <a:spcBef>
          <a:spcPct val="20000"/>
        </a:spcBef>
        <a:spcAft>
          <a:spcPct val="0"/>
        </a:spcAft>
        <a:buClr>
          <a:schemeClr val="accent1"/>
        </a:buClr>
        <a:buChar char="•"/>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4.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2.xml"/><Relationship Id="rId1" Type="http://schemas.openxmlformats.org/officeDocument/2006/relationships/vmlDrawing" Target="../drawings/vmlDrawing2.vml"/><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r>
              <a:rPr lang="en-US" sz="4800" b="1"/>
              <a:t>Annual Meeting</a:t>
            </a:r>
          </a:p>
        </p:txBody>
      </p:sp>
      <p:sp>
        <p:nvSpPr>
          <p:cNvPr id="2051" name="Rectangle 3"/>
          <p:cNvSpPr>
            <a:spLocks noGrp="1" noChangeArrowheads="1"/>
          </p:cNvSpPr>
          <p:nvPr>
            <p:ph type="subTitle" idx="1"/>
          </p:nvPr>
        </p:nvSpPr>
        <p:spPr/>
        <p:txBody>
          <a:bodyPr/>
          <a:lstStyle/>
          <a:p>
            <a:r>
              <a:rPr lang="en-US"/>
              <a:t>Worldwide Sporting Goods</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t>Goals for Next Period</a:t>
            </a:r>
          </a:p>
        </p:txBody>
      </p:sp>
      <p:sp>
        <p:nvSpPr>
          <p:cNvPr id="14339" name="Rectangle 3"/>
          <p:cNvSpPr>
            <a:spLocks noGrp="1" noChangeArrowheads="1"/>
          </p:cNvSpPr>
          <p:nvPr>
            <p:ph type="body" idx="1"/>
          </p:nvPr>
        </p:nvSpPr>
        <p:spPr/>
        <p:txBody>
          <a:bodyPr/>
          <a:lstStyle/>
          <a:p>
            <a:r>
              <a:rPr lang="en-US"/>
              <a:t>Strategic undertakings</a:t>
            </a:r>
          </a:p>
          <a:p>
            <a:r>
              <a:rPr lang="en-US"/>
              <a:t>Financial goals</a:t>
            </a:r>
          </a:p>
          <a:p>
            <a:r>
              <a:rPr lang="en-US"/>
              <a:t>Other key efforts</a:t>
            </a:r>
          </a:p>
        </p:txBody>
      </p:sp>
      <p:graphicFrame>
        <p:nvGraphicFramePr>
          <p:cNvPr id="40960" name="Object 0"/>
          <p:cNvGraphicFramePr>
            <a:graphicFrameLocks noChangeAspect="1"/>
          </p:cNvGraphicFramePr>
          <p:nvPr/>
        </p:nvGraphicFramePr>
        <p:xfrm>
          <a:off x="6248400" y="3048000"/>
          <a:ext cx="2425700" cy="3463925"/>
        </p:xfrm>
        <a:graphic>
          <a:graphicData uri="http://schemas.openxmlformats.org/presentationml/2006/ole">
            <p:oleObj spid="_x0000_s40960" name="Clip" r:id="rId4" imgW="2425680" imgH="3463920" progId="MS_ClipArt_Gallery.2">
              <p:embed/>
            </p:oleObj>
          </a:graphicData>
        </a:graphic>
      </p:graphicFrame>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US"/>
              <a:t>Summary</a:t>
            </a:r>
          </a:p>
        </p:txBody>
      </p:sp>
      <p:sp>
        <p:nvSpPr>
          <p:cNvPr id="15363" name="Rectangle 3"/>
          <p:cNvSpPr>
            <a:spLocks noGrp="1" noChangeArrowheads="1"/>
          </p:cNvSpPr>
          <p:nvPr>
            <p:ph type="body" idx="1"/>
          </p:nvPr>
        </p:nvSpPr>
        <p:spPr/>
        <p:txBody>
          <a:bodyPr/>
          <a:lstStyle/>
          <a:p>
            <a:r>
              <a:rPr lang="en-US"/>
              <a:t>Key successes/challenges</a:t>
            </a:r>
          </a:p>
          <a:p>
            <a:r>
              <a:rPr lang="en-US"/>
              <a:t>Key goals</a:t>
            </a:r>
          </a:p>
          <a:p>
            <a:r>
              <a:rPr lang="en-US"/>
              <a:t>Thanks</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b="1"/>
              <a:t>Agenda</a:t>
            </a:r>
          </a:p>
        </p:txBody>
      </p:sp>
      <p:sp>
        <p:nvSpPr>
          <p:cNvPr id="3075" name="Rectangle 3"/>
          <p:cNvSpPr>
            <a:spLocks noGrp="1" noChangeArrowheads="1"/>
          </p:cNvSpPr>
          <p:nvPr>
            <p:ph type="body" idx="1"/>
          </p:nvPr>
        </p:nvSpPr>
        <p:spPr/>
        <p:txBody>
          <a:bodyPr/>
          <a:lstStyle/>
          <a:p>
            <a:pPr>
              <a:buClr>
                <a:schemeClr val="tx1"/>
              </a:buClr>
              <a:buSzPct val="75000"/>
              <a:buFont typeface="Symbol" pitchFamily="18" charset="2"/>
              <a:buChar char="¨"/>
            </a:pPr>
            <a:r>
              <a:rPr lang="en-US"/>
              <a:t>Welcome and introductions</a:t>
            </a:r>
          </a:p>
          <a:p>
            <a:pPr>
              <a:buClr>
                <a:schemeClr val="tx1"/>
              </a:buClr>
              <a:buSzPct val="75000"/>
              <a:buFont typeface="Symbol" pitchFamily="18" charset="2"/>
              <a:buChar char="¨"/>
            </a:pPr>
            <a:r>
              <a:rPr lang="en-US"/>
              <a:t>Highlights of past year</a:t>
            </a:r>
          </a:p>
          <a:p>
            <a:pPr>
              <a:buClr>
                <a:schemeClr val="tx1"/>
              </a:buClr>
              <a:buSzPct val="75000"/>
              <a:buFont typeface="Symbol" pitchFamily="18" charset="2"/>
              <a:buChar char="¨"/>
            </a:pPr>
            <a:r>
              <a:rPr lang="en-US"/>
              <a:t>Prior goals</a:t>
            </a:r>
          </a:p>
          <a:p>
            <a:pPr>
              <a:buClr>
                <a:schemeClr val="tx1"/>
              </a:buClr>
              <a:buSzPct val="75000"/>
              <a:buFont typeface="Symbol" pitchFamily="18" charset="2"/>
              <a:buChar char="¨"/>
            </a:pPr>
            <a:r>
              <a:rPr lang="en-US"/>
              <a:t>Financial overview</a:t>
            </a: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US"/>
              <a:t>Highlights of Past Year</a:t>
            </a:r>
          </a:p>
        </p:txBody>
      </p:sp>
      <p:sp>
        <p:nvSpPr>
          <p:cNvPr id="6147" name="Rectangle 3"/>
          <p:cNvSpPr>
            <a:spLocks noGrp="1" noChangeArrowheads="1"/>
          </p:cNvSpPr>
          <p:nvPr>
            <p:ph type="body" idx="1"/>
          </p:nvPr>
        </p:nvSpPr>
        <p:spPr/>
        <p:txBody>
          <a:bodyPr/>
          <a:lstStyle/>
          <a:p>
            <a:r>
              <a:rPr lang="en-US"/>
              <a:t>Increased profits by 20%</a:t>
            </a:r>
          </a:p>
          <a:p>
            <a:r>
              <a:rPr lang="en-US"/>
              <a:t>Expanded into Canada and Mexico</a:t>
            </a:r>
          </a:p>
          <a:p>
            <a:r>
              <a:rPr lang="en-US"/>
              <a:t>Added 3 new product lines</a:t>
            </a:r>
          </a:p>
        </p:txBody>
      </p:sp>
      <p:graphicFrame>
        <p:nvGraphicFramePr>
          <p:cNvPr id="6148" name="Object 4"/>
          <p:cNvGraphicFramePr>
            <a:graphicFrameLocks noChangeAspect="1"/>
          </p:cNvGraphicFramePr>
          <p:nvPr/>
        </p:nvGraphicFramePr>
        <p:xfrm>
          <a:off x="6096000" y="4038600"/>
          <a:ext cx="2286000" cy="2286000"/>
        </p:xfrm>
        <a:graphic>
          <a:graphicData uri="http://schemas.openxmlformats.org/presentationml/2006/ole">
            <p:oleObj spid="_x0000_s6148" name="Clip" r:id="rId4" imgW="3473280" imgH="3472920" progId="MS_ClipArt_Gallery.2">
              <p:embed/>
            </p:oleObj>
          </a:graphicData>
        </a:graphic>
      </p:graphicFrame>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en-US"/>
              <a:t>Review of Prior Goals</a:t>
            </a:r>
          </a:p>
        </p:txBody>
      </p:sp>
      <p:sp>
        <p:nvSpPr>
          <p:cNvPr id="7171" name="Rectangle 3"/>
          <p:cNvSpPr>
            <a:spLocks noGrp="1" noChangeArrowheads="1"/>
          </p:cNvSpPr>
          <p:nvPr>
            <p:ph type="body" idx="1"/>
          </p:nvPr>
        </p:nvSpPr>
        <p:spPr/>
        <p:txBody>
          <a:bodyPr/>
          <a:lstStyle/>
          <a:p>
            <a:r>
              <a:rPr lang="en-US"/>
              <a:t>Financial</a:t>
            </a:r>
          </a:p>
          <a:p>
            <a:pPr lvl="1"/>
            <a:r>
              <a:rPr lang="en-US"/>
              <a:t>Raise profits by 15%</a:t>
            </a:r>
          </a:p>
          <a:p>
            <a:r>
              <a:rPr lang="en-US"/>
              <a:t>Competitive</a:t>
            </a:r>
          </a:p>
          <a:p>
            <a:pPr lvl="1"/>
            <a:r>
              <a:rPr lang="en-US"/>
              <a:t> Expand into foreign markets</a:t>
            </a:r>
          </a:p>
          <a:p>
            <a:r>
              <a:rPr lang="en-US"/>
              <a:t>Progress</a:t>
            </a:r>
          </a:p>
          <a:p>
            <a:pPr lvl="1"/>
            <a:r>
              <a:rPr lang="en-US"/>
              <a:t> Add 2 new product lines</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US"/>
              <a:t>Financial Overview</a:t>
            </a:r>
          </a:p>
        </p:txBody>
      </p:sp>
      <p:sp>
        <p:nvSpPr>
          <p:cNvPr id="8195" name="Rectangle 3"/>
          <p:cNvSpPr>
            <a:spLocks noGrp="1" noChangeArrowheads="1"/>
          </p:cNvSpPr>
          <p:nvPr>
            <p:ph type="body" idx="1"/>
          </p:nvPr>
        </p:nvSpPr>
        <p:spPr/>
        <p:txBody>
          <a:bodyPr/>
          <a:lstStyle/>
          <a:p>
            <a:pPr>
              <a:buFont typeface="Wingdings" pitchFamily="2" charset="2"/>
              <a:buNone/>
            </a:pPr>
            <a:r>
              <a:rPr lang="en-US"/>
              <a:t>		 Last year, there was a steady increase in revenues. We did not experience the drop in the 3rd quarter that we experienced in the previous year. This is attributed in part to the better summer weather last summer.</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US"/>
              <a:t>Financial Overview</a:t>
            </a:r>
          </a:p>
        </p:txBody>
      </p:sp>
      <p:graphicFrame>
        <p:nvGraphicFramePr>
          <p:cNvPr id="9222" name="Object 6"/>
          <p:cNvGraphicFramePr>
            <a:graphicFrameLocks noChangeAspect="1"/>
          </p:cNvGraphicFramePr>
          <p:nvPr/>
        </p:nvGraphicFramePr>
        <p:xfrm>
          <a:off x="7239000" y="304800"/>
          <a:ext cx="1333500" cy="1905000"/>
        </p:xfrm>
        <a:graphic>
          <a:graphicData uri="http://schemas.openxmlformats.org/presentationml/2006/ole">
            <p:oleObj spid="_x0000_s9222" name="Clip" r:id="rId4" imgW="2425680" imgH="3463920" progId="MS_ClipArt_Gallery.2">
              <p:embed/>
            </p:oleObj>
          </a:graphicData>
        </a:graphic>
      </p:graphicFrame>
      <p:graphicFrame>
        <p:nvGraphicFramePr>
          <p:cNvPr id="9225" name="Object 9"/>
          <p:cNvGraphicFramePr>
            <a:graphicFrameLocks noChangeAspect="1"/>
          </p:cNvGraphicFramePr>
          <p:nvPr>
            <p:ph type="chart" idx="1"/>
          </p:nvPr>
        </p:nvGraphicFramePr>
        <p:xfrm>
          <a:off x="784225" y="1981200"/>
          <a:ext cx="7575550" cy="4114800"/>
        </p:xfrm>
        <a:graphic>
          <a:graphicData uri="http://schemas.openxmlformats.org/presentationml/2006/ole">
            <p:oleObj spid="_x0000_s9225" name="Chart" r:id="rId5" imgW="6172584" imgH="3353071" progId="MSGraph.Chart.8">
              <p:embed followColorScheme="full"/>
            </p:oleObj>
          </a:graphicData>
        </a:graphic>
      </p:graphicFrame>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t>Revenue and Profit</a:t>
            </a:r>
          </a:p>
        </p:txBody>
      </p:sp>
      <p:sp>
        <p:nvSpPr>
          <p:cNvPr id="11267" name="Rectangle 3"/>
          <p:cNvSpPr>
            <a:spLocks noGrp="1" noChangeArrowheads="1"/>
          </p:cNvSpPr>
          <p:nvPr>
            <p:ph type="body" idx="1"/>
          </p:nvPr>
        </p:nvSpPr>
        <p:spPr/>
        <p:txBody>
          <a:bodyPr/>
          <a:lstStyle/>
          <a:p>
            <a:r>
              <a:rPr lang="en-US"/>
              <a:t>Projected revenue</a:t>
            </a:r>
          </a:p>
          <a:p>
            <a:r>
              <a:rPr lang="en-US"/>
              <a:t>Actual revenue</a:t>
            </a:r>
          </a:p>
          <a:p>
            <a:r>
              <a:rPr lang="en-US"/>
              <a:t>Profit margin</a:t>
            </a:r>
          </a:p>
          <a:p>
            <a:r>
              <a:rPr lang="en-US"/>
              <a:t>Gross Margin</a:t>
            </a:r>
          </a:p>
          <a:p>
            <a:r>
              <a:rPr lang="en-US"/>
              <a:t>Rest of market - how we compare</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US"/>
              <a:t>Key Spending Areas</a:t>
            </a:r>
          </a:p>
        </p:txBody>
      </p:sp>
      <p:sp>
        <p:nvSpPr>
          <p:cNvPr id="12291" name="Rectangle 3"/>
          <p:cNvSpPr>
            <a:spLocks noGrp="1" noChangeArrowheads="1"/>
          </p:cNvSpPr>
          <p:nvPr>
            <p:ph type="body" idx="1"/>
          </p:nvPr>
        </p:nvSpPr>
        <p:spPr/>
        <p:txBody>
          <a:bodyPr/>
          <a:lstStyle/>
          <a:p>
            <a:r>
              <a:rPr lang="en-US"/>
              <a:t>R&amp;D</a:t>
            </a:r>
          </a:p>
          <a:p>
            <a:r>
              <a:rPr lang="en-US"/>
              <a:t>Sales and Marketing</a:t>
            </a:r>
          </a:p>
          <a:p>
            <a:r>
              <a:rPr lang="en-US"/>
              <a:t>General and Administration</a:t>
            </a:r>
          </a:p>
          <a:p>
            <a:r>
              <a:rPr lang="en-US"/>
              <a:t>Areas of improvement</a:t>
            </a:r>
          </a:p>
          <a:p>
            <a:r>
              <a:rPr lang="en-US"/>
              <a:t>Areas needing attention/caution</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a:t>Important Trends</a:t>
            </a:r>
          </a:p>
        </p:txBody>
      </p:sp>
      <p:sp>
        <p:nvSpPr>
          <p:cNvPr id="13315" name="Rectangle 3"/>
          <p:cNvSpPr>
            <a:spLocks noGrp="1" noChangeArrowheads="1"/>
          </p:cNvSpPr>
          <p:nvPr>
            <p:ph type="body" idx="1"/>
          </p:nvPr>
        </p:nvSpPr>
        <p:spPr/>
        <p:txBody>
          <a:bodyPr/>
          <a:lstStyle/>
          <a:p>
            <a:r>
              <a:rPr lang="en-US"/>
              <a:t>People had more to spend</a:t>
            </a:r>
          </a:p>
          <a:p>
            <a:r>
              <a:rPr lang="en-US"/>
              <a:t>Emphasis on keeping in shape</a:t>
            </a:r>
          </a:p>
          <a:p>
            <a:r>
              <a:rPr lang="en-US"/>
              <a:t>Recreation spending went up</a:t>
            </a:r>
          </a:p>
        </p:txBody>
      </p:sp>
    </p:spTree>
  </p:cSld>
  <p:clrMapOvr>
    <a:masterClrMapping/>
  </p:clrMapOvr>
  <p:transition/>
</p:sld>
</file>

<file path=ppt/theme/theme1.xml><?xml version="1.0" encoding="utf-8"?>
<a:theme xmlns:a="http://schemas.openxmlformats.org/drawingml/2006/main" name="Soaring">
  <a:themeElements>
    <a:clrScheme name="Soaring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fontScheme name="Soaring">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Soaring 1">
        <a:dk1>
          <a:srgbClr val="000000"/>
        </a:dk1>
        <a:lt1>
          <a:srgbClr val="FFFFFF"/>
        </a:lt1>
        <a:dk2>
          <a:srgbClr val="0000FF"/>
        </a:dk2>
        <a:lt2>
          <a:srgbClr val="FFCC66"/>
        </a:lt2>
        <a:accent1>
          <a:srgbClr val="00FFFF"/>
        </a:accent1>
        <a:accent2>
          <a:srgbClr val="3366FF"/>
        </a:accent2>
        <a:accent3>
          <a:srgbClr val="AAAAFF"/>
        </a:accent3>
        <a:accent4>
          <a:srgbClr val="DADADA"/>
        </a:accent4>
        <a:accent5>
          <a:srgbClr val="AAFFFF"/>
        </a:accent5>
        <a:accent6>
          <a:srgbClr val="2D5CE7"/>
        </a:accent6>
        <a:hlink>
          <a:srgbClr val="FF0033"/>
        </a:hlink>
        <a:folHlink>
          <a:srgbClr val="FFFF00"/>
        </a:folHlink>
      </a:clrScheme>
      <a:clrMap bg1="dk2" tx1="lt1" bg2="dk1" tx2="lt2" accent1="accent1" accent2="accent2" accent3="accent3" accent4="accent4" accent5="accent5" accent6="accent6" hlink="hlink" folHlink="folHlink"/>
    </a:extraClrScheme>
    <a:extraClrScheme>
      <a:clrScheme name="Soaring 2">
        <a:dk1>
          <a:srgbClr val="000000"/>
        </a:dk1>
        <a:lt1>
          <a:srgbClr val="FFFFFF"/>
        </a:lt1>
        <a:dk2>
          <a:srgbClr val="000000"/>
        </a:dk2>
        <a:lt2>
          <a:srgbClr val="CCECFF"/>
        </a:lt2>
        <a:accent1>
          <a:srgbClr val="6699FF"/>
        </a:accent1>
        <a:accent2>
          <a:srgbClr val="66CCFF"/>
        </a:accent2>
        <a:accent3>
          <a:srgbClr val="FFFFFF"/>
        </a:accent3>
        <a:accent4>
          <a:srgbClr val="000000"/>
        </a:accent4>
        <a:accent5>
          <a:srgbClr val="B8CAFF"/>
        </a:accent5>
        <a:accent6>
          <a:srgbClr val="5CB9E7"/>
        </a:accent6>
        <a:hlink>
          <a:srgbClr val="CC99FF"/>
        </a:hlink>
        <a:folHlink>
          <a:srgbClr val="00CCCC"/>
        </a:folHlink>
      </a:clrScheme>
      <a:clrMap bg1="lt1" tx1="dk1" bg2="lt2" tx2="dk2" accent1="accent1" accent2="accent2" accent3="accent3" accent4="accent4" accent5="accent5" accent6="accent6" hlink="hlink" folHlink="folHlink"/>
    </a:extraClrScheme>
    <a:extraClrScheme>
      <a:clrScheme name="Soaring 3">
        <a:dk1>
          <a:srgbClr val="000000"/>
        </a:dk1>
        <a:lt1>
          <a:srgbClr val="FFFFFF"/>
        </a:lt1>
        <a:dk2>
          <a:srgbClr val="000000"/>
        </a:dk2>
        <a:lt2>
          <a:srgbClr val="FFFFFF"/>
        </a:lt2>
        <a:accent1>
          <a:srgbClr val="CBCBCB"/>
        </a:accent1>
        <a:accent2>
          <a:srgbClr val="EAEAEA"/>
        </a:accent2>
        <a:accent3>
          <a:srgbClr val="FFFFFF"/>
        </a:accent3>
        <a:accent4>
          <a:srgbClr val="000000"/>
        </a:accent4>
        <a:accent5>
          <a:srgbClr val="E2E2E2"/>
        </a:accent5>
        <a:accent6>
          <a:srgbClr val="D4D4D4"/>
        </a:accent6>
        <a:hlink>
          <a:srgbClr val="5F5F5F"/>
        </a:hlink>
        <a:folHlink>
          <a:srgbClr val="969696"/>
        </a:folHlink>
      </a:clrScheme>
      <a:clrMap bg1="lt1" tx1="dk1" bg2="lt2" tx2="dk2" accent1="accent1" accent2="accent2" accent3="accent3" accent4="accent4" accent5="accent5" accent6="accent6" hlink="hlink" folHlink="folHlink"/>
    </a:extraClrScheme>
    <a:extraClrScheme>
      <a:clrScheme name="Soaring 4">
        <a:dk1>
          <a:srgbClr val="000000"/>
        </a:dk1>
        <a:lt1>
          <a:srgbClr val="FFFFFF"/>
        </a:lt1>
        <a:dk2>
          <a:srgbClr val="008080"/>
        </a:dk2>
        <a:lt2>
          <a:srgbClr val="FFCC66"/>
        </a:lt2>
        <a:accent1>
          <a:srgbClr val="0099CC"/>
        </a:accent1>
        <a:accent2>
          <a:srgbClr val="009999"/>
        </a:accent2>
        <a:accent3>
          <a:srgbClr val="AAC0C0"/>
        </a:accent3>
        <a:accent4>
          <a:srgbClr val="DADADA"/>
        </a:accent4>
        <a:accent5>
          <a:srgbClr val="AACAE2"/>
        </a:accent5>
        <a:accent6>
          <a:srgbClr val="008A8A"/>
        </a:accent6>
        <a:hlink>
          <a:srgbClr val="6600CC"/>
        </a:hlink>
        <a:folHlink>
          <a:srgbClr val="FFFF00"/>
        </a:folHlink>
      </a:clrScheme>
      <a:clrMap bg1="dk2" tx1="lt1" bg2="dk1" tx2="lt2" accent1="accent1" accent2="accent2" accent3="accent3" accent4="accent4" accent5="accent5" accent6="accent6" hlink="hlink" folHlink="folHlink"/>
    </a:extraClrScheme>
    <a:extraClrScheme>
      <a:clrScheme name="Soaring 5">
        <a:dk1>
          <a:srgbClr val="000000"/>
        </a:dk1>
        <a:lt1>
          <a:srgbClr val="FFFFFF"/>
        </a:lt1>
        <a:dk2>
          <a:srgbClr val="993300"/>
        </a:dk2>
        <a:lt2>
          <a:srgbClr val="FFCC66"/>
        </a:lt2>
        <a:accent1>
          <a:srgbClr val="FF6633"/>
        </a:accent1>
        <a:accent2>
          <a:srgbClr val="CC6600"/>
        </a:accent2>
        <a:accent3>
          <a:srgbClr val="CAADAA"/>
        </a:accent3>
        <a:accent4>
          <a:srgbClr val="DADADA"/>
        </a:accent4>
        <a:accent5>
          <a:srgbClr val="FFB8AD"/>
        </a:accent5>
        <a:accent6>
          <a:srgbClr val="B95C00"/>
        </a:accent6>
        <a:hlink>
          <a:srgbClr val="CC0000"/>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9362A8EFB9F2E489EFB45BF2A181E2E" ma:contentTypeVersion="14" ma:contentTypeDescription="Create a new document." ma:contentTypeScope="" ma:versionID="4710f1d7b039be77b0f3b51895231f29">
  <xsd:schema xmlns:xsd="http://www.w3.org/2001/XMLSchema" xmlns:xs="http://www.w3.org/2001/XMLSchema" xmlns:p="http://schemas.microsoft.com/office/2006/metadata/properties" xmlns:ns2="bcaee46d-dd85-491c-a329-537526765ebf" xmlns:ns3="990d1803-5a5d-4e37-b3b6-5276567aa9e3" targetNamespace="http://schemas.microsoft.com/office/2006/metadata/properties" ma:root="true" ma:fieldsID="cf1284dd7f8d7cf48102b78fec786c07" ns2:_="" ns3:_="">
    <xsd:import namespace="bcaee46d-dd85-491c-a329-537526765ebf"/>
    <xsd:import namespace="990d1803-5a5d-4e37-b3b6-5276567aa9e3"/>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MediaServiceOCR" minOccurs="0"/>
                <xsd:element ref="ns2:MediaServiceLoca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aee46d-dd85-491c-a329-537526765eb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55ecf51-9d3a-405d-aee3-f11263887025"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90d1803-5a5d-4e37-b3b6-5276567aa9e3"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059d67b8-7457-422b-8922-1b56053e59a8}" ma:internalName="TaxCatchAll" ma:showField="CatchAllData" ma:web="990d1803-5a5d-4e37-b3b6-5276567aa9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BEE84ED-2A77-44D2-BA00-1F8A1F4CCE63}"/>
</file>

<file path=customXml/itemProps2.xml><?xml version="1.0" encoding="utf-8"?>
<ds:datastoreItem xmlns:ds="http://schemas.openxmlformats.org/officeDocument/2006/customXml" ds:itemID="{84B0A95D-54AC-47F2-9AA2-50FEB292307C}"/>
</file>

<file path=docProps/app.xml><?xml version="1.0" encoding="utf-8"?>
<Properties xmlns="http://schemas.openxmlformats.org/officeDocument/2006/extended-properties" xmlns:vt="http://schemas.openxmlformats.org/officeDocument/2006/docPropsVTypes">
  <Template>C:\Office2k\Microsoft Office\Templates\Presentation Designs\Soaring.pot</Template>
  <TotalTime>62</TotalTime>
  <Words>140</Words>
  <Application>Microsoft PowerPoint</Application>
  <PresentationFormat>On-screen Show (4:3)</PresentationFormat>
  <Paragraphs>55</Paragraphs>
  <Slides>11</Slides>
  <Notes>11</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2</vt:i4>
      </vt:variant>
      <vt:variant>
        <vt:lpstr>Slide Titles</vt:lpstr>
      </vt:variant>
      <vt:variant>
        <vt:i4>11</vt:i4>
      </vt:variant>
    </vt:vector>
  </HeadingPairs>
  <TitlesOfParts>
    <vt:vector size="18" baseType="lpstr">
      <vt:lpstr>Times New Roman</vt:lpstr>
      <vt:lpstr>Arial</vt:lpstr>
      <vt:lpstr>Wingdings</vt:lpstr>
      <vt:lpstr>Symbol</vt:lpstr>
      <vt:lpstr>Soaring</vt:lpstr>
      <vt:lpstr>Microsoft Clip Gallery</vt:lpstr>
      <vt:lpstr>Microsoft Graph 2000 Chart</vt:lpstr>
      <vt:lpstr>Annual Meeting</vt:lpstr>
      <vt:lpstr>Agenda</vt:lpstr>
      <vt:lpstr>Highlights of Past Year</vt:lpstr>
      <vt:lpstr>Review of Prior Goals</vt:lpstr>
      <vt:lpstr>Financial Overview</vt:lpstr>
      <vt:lpstr>Financial Overview</vt:lpstr>
      <vt:lpstr>Revenue and Profit</vt:lpstr>
      <vt:lpstr>Key Spending Areas</vt:lpstr>
      <vt:lpstr>Important Trends</vt:lpstr>
      <vt:lpstr>Goals for Next Period</vt:lpstr>
      <vt:lpstr>Summary</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Annual Meeting</dc:title>
  <dc:creator/>
  <cp:lastModifiedBy>Tim Poynter</cp:lastModifiedBy>
  <cp:revision>18</cp:revision>
  <dcterms:created xsi:type="dcterms:W3CDTF">1997-01-13T03:32:40Z</dcterms:created>
  <dcterms:modified xsi:type="dcterms:W3CDTF">2007-10-06T08:18:44Z</dcterms:modified>
</cp:coreProperties>
</file>