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47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openxmlformats.org/officeDocument/2006/relationships/customXml" Target="../customXml/item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2B055D7-F746-44C2-AF68-CEA21292C59D}" type="datetimeFigureOut">
              <a:rPr lang="en-US" smtClean="0"/>
              <a:t>6/27/2007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BF3BF76-FC94-4A48-9814-1E82DE03441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F3BF76-FC94-4A48-9814-1E82DE03441D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077910" y="1945640"/>
          <a:ext cx="6988180" cy="296672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698818"/>
                <a:gridCol w="698818"/>
                <a:gridCol w="698818"/>
                <a:gridCol w="698818"/>
                <a:gridCol w="698818"/>
                <a:gridCol w="698818"/>
                <a:gridCol w="698818"/>
                <a:gridCol w="698818"/>
                <a:gridCol w="698818"/>
                <a:gridCol w="698818"/>
              </a:tblGrid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1990</a:t>
                      </a:r>
                      <a:endParaRPr lang="en-US" dirty="0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1991</a:t>
                      </a:r>
                      <a:endParaRPr lang="en-US" dirty="0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1992</a:t>
                      </a:r>
                      <a:endParaRPr lang="en-US" dirty="0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1993</a:t>
                      </a:r>
                      <a:endParaRPr lang="en-US" dirty="0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1994</a:t>
                      </a:r>
                      <a:endParaRPr lang="en-US" dirty="0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1995</a:t>
                      </a:r>
                      <a:endParaRPr lang="en-US" dirty="0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1996</a:t>
                      </a:r>
                      <a:endParaRPr lang="en-US" dirty="0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1997</a:t>
                      </a:r>
                      <a:endParaRPr lang="en-US" dirty="0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1998</a:t>
                      </a:r>
                      <a:endParaRPr lang="en-US" dirty="0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1999</a:t>
                      </a:r>
                      <a:endParaRPr lang="en-US" dirty="0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A36D2BA5-D7C2-4BD8-848A-3C279616D774}"/>
</file>

<file path=customXml/itemProps2.xml><?xml version="1.0" encoding="utf-8"?>
<ds:datastoreItem xmlns:ds="http://schemas.openxmlformats.org/officeDocument/2006/customXml" ds:itemID="{A04B4A8F-8C7F-4C90-8FBB-0C920AF5FCDD}"/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11</Words>
  <Application>Microsoft Office PowerPoint</Application>
  <PresentationFormat>On-screen Show (4:3)</PresentationFormat>
  <Paragraphs>11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 </cp:lastModifiedBy>
  <cp:revision>5</cp:revision>
  <dcterms:created xsi:type="dcterms:W3CDTF">2007-06-23T18:34:04Z</dcterms:created>
  <dcterms:modified xsi:type="dcterms:W3CDTF">2007-06-27T19:38:33Z</dcterms:modified>
</cp:coreProperties>
</file>

<file path=docProps/thumbnail.jpeg>
</file>