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8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67" d="100"/>
          <a:sy n="67" d="100"/>
        </p:scale>
        <p:origin x="-102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BF1BCF19-B0A2-494F-A959-5224265A1D1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AE450F9D-0B51-4218-83A4-94C8574480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4DBCE0-391F-4028-BA2D-C543C3A2E2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00F24-AD50-47AB-BED2-98AB80C3E4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1F7292A-EA61-454F-BAFD-224218D188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C29F8EE-89FF-4018-A11E-7F1B1A65C79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8CEF79-4D56-4521-BCA2-0D7143EB7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A7E620-B096-4F9F-9308-5D416274E8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B27ECD-AE73-422E-A2E1-1A643BA8E3F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63C20-F4C6-4BC0-B30B-02EFEDC3C6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EE3F8-D65B-4907-8A52-D215EE2D0F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C04F6-F2AF-4EBF-8E54-8CBC956C0E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0234A-4B50-4430-8F80-26F8948865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917605-83B7-4255-A456-B57470A9AC9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F16CDA75-4B62-4C1B-B2E2-7203C3BC271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  <p:pic>
        <p:nvPicPr>
          <p:cNvPr id="5140" name="Picture 20" descr="j029976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2676525"/>
            <a:ext cx="1827213" cy="150495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F127854-197B-42DD-B557-3060EFABA3F8}"/>
</file>

<file path=customXml/itemProps2.xml><?xml version="1.0" encoding="utf-8"?>
<ds:datastoreItem xmlns:ds="http://schemas.openxmlformats.org/officeDocument/2006/customXml" ds:itemID="{3EB06E25-2925-4112-816D-C3940CB2C110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1215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93</cp:revision>
  <dcterms:created xsi:type="dcterms:W3CDTF">1995-06-02T22:06:36Z</dcterms:created>
  <dcterms:modified xsi:type="dcterms:W3CDTF">2007-08-04T08:05:25Z</dcterms:modified>
</cp:coreProperties>
</file>