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7" d="100"/>
          <a:sy n="67" d="100"/>
        </p:scale>
        <p:origin x="-26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handoutMaster" Target="handoutMasters/handoutMaster1.xml"/><Relationship Id="rId10" Type="http://schemas.openxmlformats.org/officeDocument/2006/relationships/customXml" Target="../customXml/item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autoTitleDeleted val="1"/>
    <c:view3D>
      <c:perspective val="0"/>
    </c:view3D>
    <c:plotArea>
      <c:layout>
        <c:manualLayout>
          <c:layoutTarget val="inner"/>
          <c:xMode val="edge"/>
          <c:yMode val="edge"/>
          <c:x val="6.3275434243176179E-2"/>
          <c:y val="0.22748815165876776"/>
          <c:w val="0.72084367245657599"/>
          <c:h val="0.54502369668246453"/>
        </c:manualLayout>
      </c:layout>
      <c:pie3DChart>
        <c:varyColors val="1"/>
        <c:ser>
          <c:idx val="0"/>
          <c:order val="0"/>
          <c:tx>
            <c:strRef>
              <c:f>Sheet1!$A$2</c:f>
              <c:strCache>
                <c:ptCount val="1"/>
                <c:pt idx="0">
                  <c:v>Sailboats</c:v>
                </c:pt>
              </c:strCache>
            </c:strRef>
          </c:tx>
          <c:spPr>
            <a:solidFill>
              <a:schemeClr val="accent1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1"/>
            <c:spPr>
              <a:solidFill>
                <a:schemeClr val="accent2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20.399999999999999</c:v>
                </c:pt>
                <c:pt idx="1">
                  <c:v>27.4</c:v>
                </c:pt>
                <c:pt idx="2">
                  <c:v>90</c:v>
                </c:pt>
                <c:pt idx="3">
                  <c:v>20.399999999999999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Canoes</c:v>
                </c:pt>
              </c:strCache>
            </c:strRef>
          </c:tx>
          <c:spPr>
            <a:solidFill>
              <a:schemeClr val="accent2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chemeClr val="accent1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2"/>
            <c:spPr>
              <a:solidFill>
                <a:schemeClr val="hlink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30.6</c:v>
                </c:pt>
                <c:pt idx="1">
                  <c:v>38.6</c:v>
                </c:pt>
                <c:pt idx="2">
                  <c:v>34.6</c:v>
                </c:pt>
                <c:pt idx="3">
                  <c:v>31.6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Rowboats</c:v>
                </c:pt>
              </c:strCache>
            </c:strRef>
          </c:tx>
          <c:spPr>
            <a:solidFill>
              <a:schemeClr val="hlink"/>
            </a:solidFill>
            <a:ln w="12700">
              <a:solidFill>
                <a:schemeClr val="tx1"/>
              </a:solidFill>
              <a:prstDash val="solid"/>
            </a:ln>
          </c:spPr>
          <c:dPt>
            <c:idx val="0"/>
            <c:spPr>
              <a:solidFill>
                <a:schemeClr val="accent1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1"/>
            <c:spPr>
              <a:solidFill>
                <a:schemeClr val="accent2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dPt>
            <c:idx val="3"/>
            <c:spPr>
              <a:solidFill>
                <a:schemeClr val="folHlink"/>
              </a:solidFill>
              <a:ln w="12700">
                <a:solidFill>
                  <a:schemeClr val="tx1"/>
                </a:solidFill>
                <a:prstDash val="solid"/>
              </a:ln>
            </c:spPr>
          </c:dPt>
          <c:cat>
            <c:strRef>
              <c:f>Sheet1!$B$1:$E$1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45.9</c:v>
                </c:pt>
                <c:pt idx="1">
                  <c:v>46.9</c:v>
                </c:pt>
                <c:pt idx="2">
                  <c:v>45</c:v>
                </c:pt>
                <c:pt idx="3">
                  <c:v>43.9</c:v>
                </c:pt>
              </c:numCache>
            </c:numRef>
          </c:val>
        </c:ser>
      </c:pie3DChart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84863523573200994"/>
          <c:y val="0.34360189573459721"/>
          <c:w val="0.14640198511166258"/>
          <c:h val="0.31516587677725127"/>
        </c:manualLayout>
      </c:layout>
      <c:spPr>
        <a:noFill/>
        <a:ln w="3175">
          <a:solidFill>
            <a:schemeClr val="tx1"/>
          </a:solidFill>
          <a:prstDash val="solid"/>
        </a:ln>
      </c:spPr>
      <c:txPr>
        <a:bodyPr/>
        <a:lstStyle/>
        <a:p>
          <a:pPr>
            <a:defRPr sz="1655" b="1" i="0" u="none" strike="noStrike" baseline="0">
              <a:solidFill>
                <a:schemeClr val="tx1"/>
              </a:solidFill>
              <a:latin typeface="Times New Roman"/>
              <a:ea typeface="Times New Roman"/>
              <a:cs typeface="Times New Roman"/>
            </a:defRPr>
          </a:pPr>
          <a:endParaRPr lang="en-US"/>
        </a:p>
      </c:txPr>
    </c:legend>
    <c:plotVisOnly val="1"/>
    <c:dispBlanksAs val="zero"/>
  </c:chart>
  <c:spPr>
    <a:noFill/>
    <a:ln>
      <a:noFill/>
    </a:ln>
  </c:spPr>
  <c:txPr>
    <a:bodyPr/>
    <a:lstStyle/>
    <a:p>
      <a:pPr>
        <a:defRPr sz="1800" b="1" i="0" u="none" strike="noStrike" baseline="0">
          <a:solidFill>
            <a:schemeClr val="tx1"/>
          </a:solidFill>
          <a:latin typeface="Times New Roman"/>
          <a:ea typeface="Times New Roman"/>
          <a:cs typeface="Times New Roman"/>
        </a:defRPr>
      </a:pPr>
      <a:endParaRPr lang="en-US"/>
    </a:p>
  </c:txPr>
  <c:externalData r:id="rId1"/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7A2BBE28-2D5C-4277-8B3B-7E8B58E68ED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t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>
              <a:defRPr sz="1000" i="1">
                <a:latin typeface="Times New Roman" pitchFamily="18" charset="0"/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9050" tIns="0" rIns="19050" bIns="0" numCol="1" anchor="b" anchorCtr="0" compatLnSpc="1">
            <a:prstTxWarp prst="textNoShape">
              <a:avLst/>
            </a:prstTxWarp>
          </a:bodyPr>
          <a:lstStyle>
            <a:lvl1pPr algn="r">
              <a:defRPr sz="1000" i="1">
                <a:latin typeface="Times New Roman" pitchFamily="18" charset="0"/>
              </a:defRPr>
            </a:lvl1pPr>
          </a:lstStyle>
          <a:p>
            <a:fld id="{9ACB7F69-D4CB-4146-A06C-51B7C00E8FF7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055" name="Rectangle 7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9350" y="692150"/>
            <a:ext cx="4559300" cy="341630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</p:spPr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5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9B7FB11-B57B-45FB-95A0-89EC4FDD1D01}" type="slidenum">
              <a:rPr lang="en-US"/>
              <a:pPr/>
              <a:t>1</a:t>
            </a:fld>
            <a:endParaRPr lang="en-US"/>
          </a:p>
        </p:txBody>
      </p:sp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50938" y="692150"/>
            <a:ext cx="4556125" cy="3416300"/>
          </a:xfrm>
          <a:ln cap="flat"/>
        </p:spPr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50938" y="692150"/>
            <a:ext cx="4556125" cy="34163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CB7F69-D4CB-4146-A06C-51B7C00E8FF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06" name="Group 34"/>
          <p:cNvGrpSpPr>
            <a:grpSpLocks/>
          </p:cNvGrpSpPr>
          <p:nvPr/>
        </p:nvGrpSpPr>
        <p:grpSpPr bwMode="auto">
          <a:xfrm>
            <a:off x="0" y="0"/>
            <a:ext cx="9132888" cy="6845300"/>
            <a:chOff x="0" y="0"/>
            <a:chExt cx="5753" cy="4312"/>
          </a:xfrm>
        </p:grpSpPr>
        <p:grpSp>
          <p:nvGrpSpPr>
            <p:cNvPr id="3104" name="Group 32"/>
            <p:cNvGrpSpPr>
              <a:grpSpLocks/>
            </p:cNvGrpSpPr>
            <p:nvPr/>
          </p:nvGrpSpPr>
          <p:grpSpPr bwMode="auto">
            <a:xfrm>
              <a:off x="0" y="0"/>
              <a:ext cx="5753" cy="4312"/>
              <a:chOff x="0" y="0"/>
              <a:chExt cx="5753" cy="4312"/>
            </a:xfrm>
          </p:grpSpPr>
          <p:sp>
            <p:nvSpPr>
              <p:cNvPr id="3074" name="Line 2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405" cy="4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5" name="Line 3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725" cy="81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6" name="Line 4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056" cy="118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7" name="Line 5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365" cy="15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8" name="Line 6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685" cy="18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79" name="Line 7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016" cy="226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0" name="Line 8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347" cy="264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1" name="Line 9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688" cy="302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2" name="Line 10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997" cy="337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3" name="Line 11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3339" cy="37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4" name="Line 12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3669" cy="412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5" name="Line 13"/>
              <p:cNvSpPr>
                <a:spLocks noChangeShapeType="1"/>
              </p:cNvSpPr>
              <p:nvPr/>
            </p:nvSpPr>
            <p:spPr bwMode="ltGray">
              <a:xfrm flipH="1">
                <a:off x="17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6" name="Line 14"/>
              <p:cNvSpPr>
                <a:spLocks noChangeShapeType="1"/>
              </p:cNvSpPr>
              <p:nvPr/>
            </p:nvSpPr>
            <p:spPr bwMode="ltGray">
              <a:xfrm flipH="1">
                <a:off x="49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7" name="Line 15"/>
              <p:cNvSpPr>
                <a:spLocks noChangeShapeType="1"/>
              </p:cNvSpPr>
              <p:nvPr/>
            </p:nvSpPr>
            <p:spPr bwMode="ltGray">
              <a:xfrm flipH="1">
                <a:off x="82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8" name="Line 16"/>
              <p:cNvSpPr>
                <a:spLocks noChangeShapeType="1"/>
              </p:cNvSpPr>
              <p:nvPr/>
            </p:nvSpPr>
            <p:spPr bwMode="ltGray">
              <a:xfrm flipH="1">
                <a:off x="1127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89" name="Line 17"/>
              <p:cNvSpPr>
                <a:spLocks noChangeShapeType="1"/>
              </p:cNvSpPr>
              <p:nvPr/>
            </p:nvSpPr>
            <p:spPr bwMode="ltGray">
              <a:xfrm flipH="1">
                <a:off x="145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0" name="Line 18"/>
              <p:cNvSpPr>
                <a:spLocks noChangeShapeType="1"/>
              </p:cNvSpPr>
              <p:nvPr/>
            </p:nvSpPr>
            <p:spPr bwMode="ltGray">
              <a:xfrm flipH="1">
                <a:off x="1771" y="4"/>
                <a:ext cx="3829" cy="430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1" name="Line 19"/>
              <p:cNvSpPr>
                <a:spLocks noChangeShapeType="1"/>
              </p:cNvSpPr>
              <p:nvPr/>
            </p:nvSpPr>
            <p:spPr bwMode="ltGray">
              <a:xfrm flipH="1">
                <a:off x="2421" y="564"/>
                <a:ext cx="3332" cy="374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2" name="Line 20"/>
              <p:cNvSpPr>
                <a:spLocks noChangeShapeType="1"/>
              </p:cNvSpPr>
              <p:nvPr/>
            </p:nvSpPr>
            <p:spPr bwMode="ltGray">
              <a:xfrm flipH="1">
                <a:off x="2720" y="900"/>
                <a:ext cx="3033" cy="34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3" name="Line 21"/>
              <p:cNvSpPr>
                <a:spLocks noChangeShapeType="1"/>
              </p:cNvSpPr>
              <p:nvPr/>
            </p:nvSpPr>
            <p:spPr bwMode="ltGray">
              <a:xfrm flipH="1">
                <a:off x="3029" y="1248"/>
                <a:ext cx="2724" cy="306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4" name="Line 22"/>
              <p:cNvSpPr>
                <a:spLocks noChangeShapeType="1"/>
              </p:cNvSpPr>
              <p:nvPr/>
            </p:nvSpPr>
            <p:spPr bwMode="ltGray">
              <a:xfrm flipH="1">
                <a:off x="3349" y="1608"/>
                <a:ext cx="2404" cy="270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5" name="Line 23"/>
              <p:cNvSpPr>
                <a:spLocks noChangeShapeType="1"/>
              </p:cNvSpPr>
              <p:nvPr/>
            </p:nvSpPr>
            <p:spPr bwMode="ltGray">
              <a:xfrm flipH="1">
                <a:off x="3691" y="1992"/>
                <a:ext cx="2062" cy="232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6" name="Line 24"/>
              <p:cNvSpPr>
                <a:spLocks noChangeShapeType="1"/>
              </p:cNvSpPr>
              <p:nvPr/>
            </p:nvSpPr>
            <p:spPr bwMode="ltGray">
              <a:xfrm flipH="1">
                <a:off x="4032" y="2376"/>
                <a:ext cx="1721" cy="19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7" name="Line 25"/>
              <p:cNvSpPr>
                <a:spLocks noChangeShapeType="1"/>
              </p:cNvSpPr>
              <p:nvPr/>
            </p:nvSpPr>
            <p:spPr bwMode="ltGray">
              <a:xfrm flipH="1">
                <a:off x="4352" y="2736"/>
                <a:ext cx="1401" cy="157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8" name="Line 26"/>
              <p:cNvSpPr>
                <a:spLocks noChangeShapeType="1"/>
              </p:cNvSpPr>
              <p:nvPr/>
            </p:nvSpPr>
            <p:spPr bwMode="ltGray">
              <a:xfrm flipH="1">
                <a:off x="4683" y="3108"/>
                <a:ext cx="1070" cy="120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99" name="Line 27"/>
              <p:cNvSpPr>
                <a:spLocks noChangeShapeType="1"/>
              </p:cNvSpPr>
              <p:nvPr/>
            </p:nvSpPr>
            <p:spPr bwMode="ltGray">
              <a:xfrm flipH="1">
                <a:off x="4992" y="3456"/>
                <a:ext cx="761" cy="8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0" name="Line 28"/>
              <p:cNvSpPr>
                <a:spLocks noChangeShapeType="1"/>
              </p:cNvSpPr>
              <p:nvPr/>
            </p:nvSpPr>
            <p:spPr bwMode="ltGray">
              <a:xfrm flipH="1">
                <a:off x="5291" y="3792"/>
                <a:ext cx="462" cy="52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1" name="Line 29"/>
              <p:cNvSpPr>
                <a:spLocks noChangeShapeType="1"/>
              </p:cNvSpPr>
              <p:nvPr/>
            </p:nvSpPr>
            <p:spPr bwMode="ltGray">
              <a:xfrm flipH="1">
                <a:off x="5589" y="4128"/>
                <a:ext cx="164" cy="18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2" name="Line 30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28" cy="1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03" name="Line 31"/>
              <p:cNvSpPr>
                <a:spLocks noChangeShapeType="1"/>
              </p:cNvSpPr>
              <p:nvPr/>
            </p:nvSpPr>
            <p:spPr bwMode="ltGray">
              <a:xfrm flipH="1">
                <a:off x="2119" y="228"/>
                <a:ext cx="3630" cy="408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105" name="Rectangle 33"/>
            <p:cNvSpPr>
              <a:spLocks noChangeArrowheads="1"/>
            </p:cNvSpPr>
            <p:nvPr/>
          </p:nvSpPr>
          <p:spPr bwMode="blackWhite">
            <a:xfrm>
              <a:off x="292" y="1012"/>
              <a:ext cx="5176" cy="263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hlink"/>
              </a:solidFill>
              <a:miter lim="800000"/>
              <a:headEnd/>
              <a:tailEnd/>
            </a:ln>
            <a:effectLst>
              <a:outerShdw dist="125724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3107" name="Rectangle 35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108" name="Rectangle 36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109" name="Rectangle 37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10" name="Rectangle 38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111" name="Rectangle 39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249B8F12-4A7F-40D3-8181-40BF448602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9BD6616-B776-471C-B240-CFA41725F75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36F469-435A-4191-A037-6F949D88E5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58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9921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99213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A3A8D85-0B63-478B-8E24-0C95DE137F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15112-14B8-4CDD-90C1-41725FA143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8CF82-162B-4D07-8755-F407B058DAD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F7078C-D63C-46E8-8224-AADCBA6A914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FFF6D4-F4A2-48CB-A3FB-2DC0C302F6B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6F2D96-61FD-4B9B-A8BD-BF2C923277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1B8642-8341-4A7E-B1E5-2E47BB3E04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971E009-0E8E-4310-850D-66CAB3ABCA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5B71BD-8476-430E-8E55-716D1A5B00A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2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8" name="Group 34"/>
          <p:cNvGrpSpPr>
            <a:grpSpLocks/>
          </p:cNvGrpSpPr>
          <p:nvPr/>
        </p:nvGrpSpPr>
        <p:grpSpPr bwMode="auto">
          <a:xfrm>
            <a:off x="0" y="0"/>
            <a:ext cx="9132888" cy="6845300"/>
            <a:chOff x="0" y="0"/>
            <a:chExt cx="5753" cy="4312"/>
          </a:xfrm>
        </p:grpSpPr>
        <p:grpSp>
          <p:nvGrpSpPr>
            <p:cNvPr id="1056" name="Group 32"/>
            <p:cNvGrpSpPr>
              <a:grpSpLocks/>
            </p:cNvGrpSpPr>
            <p:nvPr/>
          </p:nvGrpSpPr>
          <p:grpSpPr bwMode="auto">
            <a:xfrm>
              <a:off x="0" y="0"/>
              <a:ext cx="5753" cy="4312"/>
              <a:chOff x="0" y="0"/>
              <a:chExt cx="5753" cy="4312"/>
            </a:xfrm>
          </p:grpSpPr>
          <p:sp>
            <p:nvSpPr>
              <p:cNvPr id="1026" name="Line 2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405" cy="4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7" name="Line 3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725" cy="81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8" name="Line 4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056" cy="118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9" name="Line 5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365" cy="15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0" name="Line 6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685" cy="189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1" name="Line 7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016" cy="226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2" name="Line 8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347" cy="264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3" name="Line 9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688" cy="302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4" name="Line 10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2997" cy="337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5" name="Line 11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3339" cy="37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6" name="Line 12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3669" cy="412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7" name="Line 13"/>
              <p:cNvSpPr>
                <a:spLocks noChangeShapeType="1"/>
              </p:cNvSpPr>
              <p:nvPr/>
            </p:nvSpPr>
            <p:spPr bwMode="ltGray">
              <a:xfrm flipH="1">
                <a:off x="17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8" name="Line 14"/>
              <p:cNvSpPr>
                <a:spLocks noChangeShapeType="1"/>
              </p:cNvSpPr>
              <p:nvPr/>
            </p:nvSpPr>
            <p:spPr bwMode="ltGray">
              <a:xfrm flipH="1">
                <a:off x="49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9" name="Line 15"/>
              <p:cNvSpPr>
                <a:spLocks noChangeShapeType="1"/>
              </p:cNvSpPr>
              <p:nvPr/>
            </p:nvSpPr>
            <p:spPr bwMode="ltGray">
              <a:xfrm flipH="1">
                <a:off x="82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0" name="Line 16"/>
              <p:cNvSpPr>
                <a:spLocks noChangeShapeType="1"/>
              </p:cNvSpPr>
              <p:nvPr/>
            </p:nvSpPr>
            <p:spPr bwMode="ltGray">
              <a:xfrm flipH="1">
                <a:off x="1127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1" name="Line 17"/>
              <p:cNvSpPr>
                <a:spLocks noChangeShapeType="1"/>
              </p:cNvSpPr>
              <p:nvPr/>
            </p:nvSpPr>
            <p:spPr bwMode="ltGray">
              <a:xfrm flipH="1">
                <a:off x="1458" y="0"/>
                <a:ext cx="3833" cy="43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2" name="Line 18"/>
              <p:cNvSpPr>
                <a:spLocks noChangeShapeType="1"/>
              </p:cNvSpPr>
              <p:nvPr/>
            </p:nvSpPr>
            <p:spPr bwMode="ltGray">
              <a:xfrm flipH="1">
                <a:off x="1771" y="4"/>
                <a:ext cx="3829" cy="430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3" name="Line 19"/>
              <p:cNvSpPr>
                <a:spLocks noChangeShapeType="1"/>
              </p:cNvSpPr>
              <p:nvPr/>
            </p:nvSpPr>
            <p:spPr bwMode="ltGray">
              <a:xfrm flipH="1">
                <a:off x="2421" y="564"/>
                <a:ext cx="3332" cy="3748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4" name="Line 20"/>
              <p:cNvSpPr>
                <a:spLocks noChangeShapeType="1"/>
              </p:cNvSpPr>
              <p:nvPr/>
            </p:nvSpPr>
            <p:spPr bwMode="ltGray">
              <a:xfrm flipH="1">
                <a:off x="2720" y="900"/>
                <a:ext cx="3033" cy="3412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5" name="Line 21"/>
              <p:cNvSpPr>
                <a:spLocks noChangeShapeType="1"/>
              </p:cNvSpPr>
              <p:nvPr/>
            </p:nvSpPr>
            <p:spPr bwMode="ltGray">
              <a:xfrm flipH="1">
                <a:off x="3029" y="1248"/>
                <a:ext cx="2724" cy="306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6" name="Line 22"/>
              <p:cNvSpPr>
                <a:spLocks noChangeShapeType="1"/>
              </p:cNvSpPr>
              <p:nvPr/>
            </p:nvSpPr>
            <p:spPr bwMode="ltGray">
              <a:xfrm flipH="1">
                <a:off x="3349" y="1608"/>
                <a:ext cx="2404" cy="270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7" name="Line 23"/>
              <p:cNvSpPr>
                <a:spLocks noChangeShapeType="1"/>
              </p:cNvSpPr>
              <p:nvPr/>
            </p:nvSpPr>
            <p:spPr bwMode="ltGray">
              <a:xfrm flipH="1">
                <a:off x="3691" y="1992"/>
                <a:ext cx="2062" cy="232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8" name="Line 24"/>
              <p:cNvSpPr>
                <a:spLocks noChangeShapeType="1"/>
              </p:cNvSpPr>
              <p:nvPr/>
            </p:nvSpPr>
            <p:spPr bwMode="ltGray">
              <a:xfrm flipH="1">
                <a:off x="4032" y="2376"/>
                <a:ext cx="1721" cy="193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9" name="Line 25"/>
              <p:cNvSpPr>
                <a:spLocks noChangeShapeType="1"/>
              </p:cNvSpPr>
              <p:nvPr/>
            </p:nvSpPr>
            <p:spPr bwMode="ltGray">
              <a:xfrm flipH="1">
                <a:off x="4352" y="2736"/>
                <a:ext cx="1401" cy="157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0" name="Line 26"/>
              <p:cNvSpPr>
                <a:spLocks noChangeShapeType="1"/>
              </p:cNvSpPr>
              <p:nvPr/>
            </p:nvSpPr>
            <p:spPr bwMode="ltGray">
              <a:xfrm flipH="1">
                <a:off x="4683" y="3108"/>
                <a:ext cx="1070" cy="120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1" name="Line 27"/>
              <p:cNvSpPr>
                <a:spLocks noChangeShapeType="1"/>
              </p:cNvSpPr>
              <p:nvPr/>
            </p:nvSpPr>
            <p:spPr bwMode="ltGray">
              <a:xfrm flipH="1">
                <a:off x="4992" y="3456"/>
                <a:ext cx="761" cy="856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2" name="Line 28"/>
              <p:cNvSpPr>
                <a:spLocks noChangeShapeType="1"/>
              </p:cNvSpPr>
              <p:nvPr/>
            </p:nvSpPr>
            <p:spPr bwMode="ltGray">
              <a:xfrm flipH="1">
                <a:off x="5291" y="3792"/>
                <a:ext cx="462" cy="520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3" name="Line 29"/>
              <p:cNvSpPr>
                <a:spLocks noChangeShapeType="1"/>
              </p:cNvSpPr>
              <p:nvPr/>
            </p:nvSpPr>
            <p:spPr bwMode="ltGray">
              <a:xfrm flipH="1">
                <a:off x="5589" y="4128"/>
                <a:ext cx="164" cy="18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4" name="Line 30"/>
              <p:cNvSpPr>
                <a:spLocks noChangeShapeType="1"/>
              </p:cNvSpPr>
              <p:nvPr/>
            </p:nvSpPr>
            <p:spPr bwMode="ltGray">
              <a:xfrm flipH="1">
                <a:off x="0" y="0"/>
                <a:ext cx="128" cy="14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5" name="Line 31"/>
              <p:cNvSpPr>
                <a:spLocks noChangeShapeType="1"/>
              </p:cNvSpPr>
              <p:nvPr/>
            </p:nvSpPr>
            <p:spPr bwMode="ltGray">
              <a:xfrm flipH="1">
                <a:off x="2119" y="228"/>
                <a:ext cx="3630" cy="4084"/>
              </a:xfrm>
              <a:prstGeom prst="line">
                <a:avLst/>
              </a:prstGeom>
              <a:noFill/>
              <a:ln w="12700">
                <a:solidFill>
                  <a:schemeClr val="bg2"/>
                </a:solidFill>
                <a:round/>
                <a:headEnd type="none" w="sm" len="sm"/>
                <a:tailEnd type="none" w="sm" len="sm"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57" name="Rectangle 33"/>
            <p:cNvSpPr>
              <a:spLocks noChangeArrowheads="1"/>
            </p:cNvSpPr>
            <p:nvPr/>
          </p:nvSpPr>
          <p:spPr bwMode="blackWhite">
            <a:xfrm>
              <a:off x="292" y="292"/>
              <a:ext cx="5176" cy="373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12700">
              <a:solidFill>
                <a:schemeClr val="hlink"/>
              </a:solidFill>
              <a:miter lim="800000"/>
              <a:headEnd/>
              <a:tailEnd/>
            </a:ln>
            <a:effectLst>
              <a:outerShdw dist="125724" dir="2700000" algn="ctr" rotWithShape="0">
                <a:schemeClr val="bg2"/>
              </a:outerShdw>
            </a:effec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059" name="Rectangle 35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60" name="Rectangle 3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61" name="Rectangle 3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62" name="Rectangle 3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63" name="Rectangle 3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01E023E-5359-4A20-8327-EE66A158EDF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Monotype Sort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»"/>
        <a:defRPr sz="2000">
          <a:solidFill>
            <a:schemeClr val="tx1"/>
          </a:solidFill>
          <a:effectLst>
            <a:outerShdw blurRad="38100" dist="38100" dir="2700000" algn="tl">
              <a:srgbClr val="C0C0C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10196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/>
          <a:lstStyle/>
          <a:p>
            <a:r>
              <a:rPr lang="en-US"/>
              <a:t>Worldwide Sporting Goods Boat Sales for the Current Year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chart" idx="1"/>
          </p:nvPr>
        </p:nvSpPr>
        <p:spPr>
          <a:ln/>
        </p:spPr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Worldwide Sporting Goods Boat Sales for the Current Year</a:t>
            </a:r>
          </a:p>
        </p:txBody>
      </p:sp>
      <p:graphicFrame>
        <p:nvGraphicFramePr>
          <p:cNvPr id="4" name="Object 3"/>
          <p:cNvGraphicFramePr>
            <a:graphicFrameLocks noGrp="1" noChangeAspect="1"/>
          </p:cNvGraphicFramePr>
          <p:nvPr>
            <p:ph type="chart" idx="1"/>
          </p:nvPr>
        </p:nvGraphicFramePr>
        <p:xfrm>
          <a:off x="685800" y="1981200"/>
          <a:ext cx="7770813" cy="4114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Blue Green.pot">
  <a:themeElements>
    <a:clrScheme name="">
      <a:dk1>
        <a:srgbClr val="0000FF"/>
      </a:dk1>
      <a:lt1>
        <a:srgbClr val="FFFFFF"/>
      </a:lt1>
      <a:dk2>
        <a:srgbClr val="0000FF"/>
      </a:dk2>
      <a:lt2>
        <a:srgbClr val="FFFFCC"/>
      </a:lt2>
      <a:accent1>
        <a:srgbClr val="FFFF00"/>
      </a:accent1>
      <a:accent2>
        <a:srgbClr val="FF00FF"/>
      </a:accent2>
      <a:accent3>
        <a:srgbClr val="FFFFFF"/>
      </a:accent3>
      <a:accent4>
        <a:srgbClr val="0000DA"/>
      </a:accent4>
      <a:accent5>
        <a:srgbClr val="FFFFAA"/>
      </a:accent5>
      <a:accent6>
        <a:srgbClr val="E700E7"/>
      </a:accent6>
      <a:hlink>
        <a:srgbClr val="0000FF"/>
      </a:hlink>
      <a:folHlink>
        <a:srgbClr val="00FFFF"/>
      </a:folHlink>
    </a:clrScheme>
    <a:fontScheme name="Blue Green.po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ue Green.pot 1">
        <a:dk1>
          <a:srgbClr val="003B3B"/>
        </a:dk1>
        <a:lt1>
          <a:srgbClr val="FFFFFF"/>
        </a:lt1>
        <a:dk2>
          <a:srgbClr val="00B7A5"/>
        </a:dk2>
        <a:lt2>
          <a:srgbClr val="FF99CC"/>
        </a:lt2>
        <a:accent1>
          <a:srgbClr val="FF9900"/>
        </a:accent1>
        <a:accent2>
          <a:srgbClr val="CC66FF"/>
        </a:accent2>
        <a:accent3>
          <a:srgbClr val="AAD8CF"/>
        </a:accent3>
        <a:accent4>
          <a:srgbClr val="DADADA"/>
        </a:accent4>
        <a:accent5>
          <a:srgbClr val="FFCAAA"/>
        </a:accent5>
        <a:accent6>
          <a:srgbClr val="B95CE7"/>
        </a:accent6>
        <a:hlink>
          <a:srgbClr val="D60093"/>
        </a:hlink>
        <a:folHlink>
          <a:srgbClr val="66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ue Green.pot 2">
        <a:dk1>
          <a:srgbClr val="000000"/>
        </a:dk1>
        <a:lt1>
          <a:srgbClr val="FFFFFF"/>
        </a:lt1>
        <a:dk2>
          <a:srgbClr val="006699"/>
        </a:dk2>
        <a:lt2>
          <a:srgbClr val="99D0D6"/>
        </a:lt2>
        <a:accent1>
          <a:srgbClr val="3399FF"/>
        </a:accent1>
        <a:accent2>
          <a:srgbClr val="33CC33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2DB92D"/>
        </a:accent6>
        <a:hlink>
          <a:srgbClr val="66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ue Green.pot 3">
        <a:dk1>
          <a:srgbClr val="000000"/>
        </a:dk1>
        <a:lt1>
          <a:srgbClr val="FFFFFF"/>
        </a:lt1>
        <a:dk2>
          <a:srgbClr val="000000"/>
        </a:dk2>
        <a:lt2>
          <a:srgbClr val="5F5F5F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393939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EECC1B1-19FD-4153-A746-99A4AB34F990}"/>
</file>

<file path=customXml/itemProps2.xml><?xml version="1.0" encoding="utf-8"?>
<ds:datastoreItem xmlns:ds="http://schemas.openxmlformats.org/officeDocument/2006/customXml" ds:itemID="{B053AA05-ADFC-42A1-92F1-2A0286C7FBBE}"/>
</file>

<file path=docProps/app.xml><?xml version="1.0" encoding="utf-8"?>
<Properties xmlns="http://schemas.openxmlformats.org/officeDocument/2006/extended-properties" xmlns:vt="http://schemas.openxmlformats.org/officeDocument/2006/docPropsVTypes">
  <Template>C:\MSOffice\Templates\Presentation Designs\Blue Green.pot</Template>
  <TotalTime>0</TotalTime>
  <Pages>1</Pages>
  <Words>20</Words>
  <Application>Microsoft PowerPoint 4.0</Application>
  <PresentationFormat>On-screen Show (4:3)</PresentationFormat>
  <Paragraphs>4</Paragraphs>
  <Slides>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Blue Green.pot</vt:lpstr>
      <vt:lpstr>Worldwide Sporting Goods Boat Sales for the Current Year</vt:lpstr>
      <vt:lpstr>Worldwide Sporting Goods Boat Sales for the Current Year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Worldwide Sporting Goods Boat Sales for 1996</dc:title>
  <dc:subject/>
  <dc:creator/>
  <cp:keywords/>
  <dc:description/>
  <cp:lastModifiedBy>Tim Poynter</cp:lastModifiedBy>
  <cp:revision>12</cp:revision>
  <cp:lastPrinted>1601-01-01T00:00:00Z</cp:lastPrinted>
  <dcterms:created xsi:type="dcterms:W3CDTF">1995-08-29T11:58:56Z</dcterms:created>
  <dcterms:modified xsi:type="dcterms:W3CDTF">2007-10-07T08:46:37Z</dcterms:modified>
</cp:coreProperties>
</file>