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B055D7-F746-44C2-AF68-CEA21292C59D}" type="datetimeFigureOut">
              <a:rPr lang="en-US" smtClean="0"/>
              <a:t>6/27/2007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3BF76-FC94-4A48-9814-1E82DE03441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F3BF76-FC94-4A48-9814-1E82DE03441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77910" y="1945640"/>
          <a:ext cx="698818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8818"/>
                <a:gridCol w="698818"/>
                <a:gridCol w="698818"/>
                <a:gridCol w="698818"/>
                <a:gridCol w="698818"/>
                <a:gridCol w="698818"/>
                <a:gridCol w="698818"/>
                <a:gridCol w="698818"/>
                <a:gridCol w="698818"/>
                <a:gridCol w="69881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1990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1999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F36491C-E76D-4815-B2DA-C2492C4F138D}"/>
</file>

<file path=customXml/itemProps2.xml><?xml version="1.0" encoding="utf-8"?>
<ds:datastoreItem xmlns:ds="http://schemas.openxmlformats.org/officeDocument/2006/customXml" ds:itemID="{22242E64-6612-4A3B-AFE1-E90A18C6DC97}"/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11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2</cp:revision>
  <dcterms:created xsi:type="dcterms:W3CDTF">2007-06-23T18:34:04Z</dcterms:created>
  <dcterms:modified xsi:type="dcterms:W3CDTF">2007-06-27T19:37:27Z</dcterms:modified>
</cp:coreProperties>
</file>