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6" r:id="rId3"/>
    <p:sldId id="267" r:id="rId4"/>
    <p:sldId id="261" r:id="rId5"/>
    <p:sldId id="265" r:id="rId6"/>
    <p:sldId id="259" r:id="rId7"/>
    <p:sldId id="258" r:id="rId8"/>
    <p:sldId id="262" r:id="rId9"/>
    <p:sldId id="263" r:id="rId10"/>
    <p:sldId id="26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22B3C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70" d="100"/>
          <a:sy n="70" d="100"/>
        </p:scale>
        <p:origin x="-42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A70B59B1-0FCE-43CA-9909-E1F3C5E404E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507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508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09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1510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511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12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16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7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18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19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20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74439D2-1E6D-4DF0-939A-A6DAD538BD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CCC885-67CB-4686-A3D4-ED279455AE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9579A9-21C2-4832-9FEB-B0D7A598D3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CCEDC96-3A0C-49FB-9440-81708ECB32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33C912E-0EFC-4F67-9472-248F25D82C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571A55-606D-45C6-AD4B-8172FFCC9F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83C34-B900-4747-8C58-9364F97C1C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D8DA8C-79E0-4E57-B1B8-1871099631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803963-5286-415D-8354-FB1CF9E998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C11E5D-3F21-40E1-98AD-C47922A333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31F2E-0C6C-45CC-8662-A84276F654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2A9658-081F-4960-81A9-2F943629D8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3D0FCF-70C5-4AB7-8D80-CA7FCACFCE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D35CFB32-2B1D-4603-A73B-27DED1B2115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657600"/>
            <a:ext cx="6400800" cy="1752600"/>
          </a:xfrm>
        </p:spPr>
        <p:txBody>
          <a:bodyPr/>
          <a:lstStyle/>
          <a:p>
            <a:pPr algn="l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  <p:pic>
        <p:nvPicPr>
          <p:cNvPr id="5140" name="Picture 20" descr="j02997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76813"/>
            <a:ext cx="1827213" cy="15049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Winter Catalog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Annual Sports Equipment Showcase</a:t>
            </a:r>
          </a:p>
        </p:txBody>
      </p:sp>
      <p:pic>
        <p:nvPicPr>
          <p:cNvPr id="22546" name="Picture 18" descr="SCRPLYR"/>
          <p:cNvPicPr>
            <a:picLocks noChangeAspect="1" noChangeArrowheads="1"/>
          </p:cNvPicPr>
          <p:nvPr/>
        </p:nvPicPr>
        <p:blipFill>
          <a:blip r:embed="rId3"/>
          <a:srcRect r="42282"/>
          <a:stretch>
            <a:fillRect/>
          </a:stretch>
        </p:blipFill>
        <p:spPr bwMode="auto">
          <a:xfrm>
            <a:off x="6416675" y="2060575"/>
            <a:ext cx="2727325" cy="4797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662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2743200"/>
            <a:ext cx="7772400" cy="3200400"/>
          </a:xfrm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Products, value,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Partnership is the key</a:t>
            </a:r>
          </a:p>
        </p:txBody>
      </p:sp>
      <p:pic>
        <p:nvPicPr>
          <p:cNvPr id="26628" name="Picture 1028" descr="bd06687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2100" y="0"/>
            <a:ext cx="2501900" cy="25146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589712" cy="41148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 sz="280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en-US" sz="2800"/>
              <a:t>The 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8200" name="Picture 8" descr="j02938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180138" y="3160713"/>
            <a:ext cx="1738312" cy="1827212"/>
          </a:xfr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Prompt service</a:t>
            </a:r>
          </a:p>
          <a:p>
            <a:r>
              <a:rPr lang="en-US" sz="2800"/>
              <a:t>Wide selection of products</a:t>
            </a:r>
          </a:p>
          <a:p>
            <a:r>
              <a:rPr lang="en-US" sz="2800"/>
              <a:t>Support after sale</a:t>
            </a:r>
          </a:p>
          <a:p>
            <a:endParaRPr lang="en-US" sz="2800"/>
          </a:p>
          <a:p>
            <a:endParaRPr lang="en-US" sz="2800"/>
          </a:p>
        </p:txBody>
      </p:sp>
      <p:pic>
        <p:nvPicPr>
          <p:cNvPr id="12302" name="Picture 14" descr="bd05299_"/>
          <p:cNvPicPr>
            <a:picLocks noGrp="1" noChangeArrowheads="1"/>
          </p:cNvPicPr>
          <p:nvPr>
            <p:ph type="clipArt" sz="half" idx="2"/>
          </p:nvPr>
        </p:nvPicPr>
        <p:blipFill>
          <a:blip r:embed="rId3">
            <a:lum bright="20000" contrast="-20000"/>
          </a:blip>
          <a:srcRect t="-43248"/>
          <a:stretch>
            <a:fillRect/>
          </a:stretch>
        </p:blipFill>
        <p:spPr>
          <a:xfrm>
            <a:off x="5438775" y="-3175"/>
            <a:ext cx="3705225" cy="6861175"/>
          </a:xfrm>
          <a:solidFill>
            <a:srgbClr val="3366FF">
              <a:alpha val="25000"/>
            </a:srgbClr>
          </a:solidFill>
          <a:ln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4DA0346-D5E8-43AE-9B8C-EC04A1446B77}"/>
</file>

<file path=customXml/itemProps2.xml><?xml version="1.0" encoding="utf-8"?>
<ds:datastoreItem xmlns:ds="http://schemas.openxmlformats.org/officeDocument/2006/customXml" ds:itemID="{DBF7812D-9E58-4840-9A4B-378AD27B936F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1227</TotalTime>
  <Words>159</Words>
  <Application>Microsoft PowerPoint 7.0</Application>
  <PresentationFormat>On-screen Show (4:3)</PresentationFormat>
  <Paragraphs>44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Times New Roman</vt:lpstr>
      <vt:lpstr>Tahoma</vt:lpstr>
      <vt:lpstr>Wingdings</vt:lpstr>
      <vt:lpstr>SubwayLondon</vt:lpstr>
      <vt:lpstr>Blends</vt:lpstr>
      <vt:lpstr>Making a Business of Recreation</vt:lpstr>
      <vt:lpstr>Annual Sports Equipment Showcase</vt:lpstr>
      <vt:lpstr>Success-Satisfaction-Partnership</vt:lpstr>
      <vt:lpstr>Our Strengths</vt:lpstr>
      <vt:lpstr>Building Partnerships</vt:lpstr>
      <vt:lpstr>Meeting the Needs</vt:lpstr>
      <vt:lpstr>Customer Requirements</vt:lpstr>
      <vt:lpstr>Key Benefits</vt:lpstr>
      <vt:lpstr>Next Steps</vt:lpstr>
      <vt:lpstr>New Winter Catalog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100</cp:revision>
  <dcterms:created xsi:type="dcterms:W3CDTF">1995-06-02T22:06:36Z</dcterms:created>
  <dcterms:modified xsi:type="dcterms:W3CDTF">2007-08-04T08:30:22Z</dcterms:modified>
</cp:coreProperties>
</file>