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128" autoAdjust="0"/>
    <p:restoredTop sz="90955" autoAdjust="0"/>
  </p:normalViewPr>
  <p:slideViewPr>
    <p:cSldViewPr>
      <p:cViewPr>
        <p:scale>
          <a:sx n="100" d="100"/>
          <a:sy n="100" d="100"/>
        </p:scale>
        <p:origin x="648" y="5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647566B-232E-4CB8-AC72-86FDA1DDD86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5A60C2-7AF5-4DA3-8403-78CF2CEBBE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CAC83E-7217-4982-97B0-8EB2CDC0B2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A1E4FD-E902-4706-80B3-2CA1887778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6D35DD-260F-49DD-B976-D4F119F1F9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1CD688-94AF-4819-B34F-AFEA81AAC6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FFD487-25BF-43CA-ABBC-E65F778B19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2FFF56-826A-4954-BE4B-B8EBBB569B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B4D0ED-FEEA-4265-B94C-B445C2F28B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4EF55-DAC4-4404-9FB5-AB8842431D6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1614488" y="1566863"/>
            <a:ext cx="6827837" cy="3614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2A1E97-19A6-4BE7-A619-E675F994B3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1F07-B2A1-4340-9A26-1DF5E583ABB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7B4D8EE-CE00-4697-8ADF-B94860AA66A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Worldwide Sporting Goods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Quarterly Overview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5C07B32-B0BF-4391-BC27-BB4D475CE63D}"/>
</file>

<file path=customXml/itemProps2.xml><?xml version="1.0" encoding="utf-8"?>
<ds:datastoreItem xmlns:ds="http://schemas.openxmlformats.org/officeDocument/2006/customXml" ds:itemID="{4E01E85E-A934-4773-98CB-15C2EEDB8E2B}"/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344</TotalTime>
  <Words>5</Words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Default Design</vt:lpstr>
      <vt:lpstr>Worldwide Sporting Goods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Worldwide Sporting Goods</dc:title>
  <dc:creator>Tim Poynter</dc:creator>
  <cp:lastModifiedBy>Kevin O'Kelly</cp:lastModifiedBy>
  <cp:revision>36</cp:revision>
  <dcterms:modified xsi:type="dcterms:W3CDTF">2007-09-12T16:40:36Z</dcterms:modified>
</cp:coreProperties>
</file>