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7"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48" d="100"/>
          <a:sy n="48" d="100"/>
        </p:scale>
        <p:origin x="-96" y="-3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28" d="100"/>
          <a:sy n="28" d="100"/>
        </p:scale>
        <p:origin x="-1230" y="-78"/>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8D4135E1-2918-4894-AD28-493EB36BC2CD}" type="datetime1">
              <a:rPr lang="en-US"/>
              <a:pPr/>
              <a:t>9/10/2007</a:t>
            </a:fld>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7A05049E-4778-4E5E-A82E-2ECD99433BB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026"/>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6387" name="Rectangle 1027"/>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824CB47A-CB68-4FBD-8906-552A57C47C10}" type="datetime1">
              <a:rPr lang="en-US"/>
              <a:pPr/>
              <a:t>9/10/2007</a:t>
            </a:fld>
            <a:endParaRPr lang="en-US"/>
          </a:p>
        </p:txBody>
      </p:sp>
      <p:sp>
        <p:nvSpPr>
          <p:cNvPr id="16388"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1029"/>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1030"/>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6391" name="Rectangle 1031"/>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871EE147-0C1D-4E22-BEC2-C2B6498A49AD}" type="slidenum">
              <a:rPr lang="en-US"/>
              <a:pPr/>
              <a:t>‹#›</a:t>
            </a:fld>
            <a:endParaRPr lang="en-US"/>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026"/>
          <p:cNvSpPr>
            <a:spLocks noGrp="1" noChangeArrowheads="1"/>
          </p:cNvSpPr>
          <p:nvPr>
            <p:ph type="hdr" sz="quarter"/>
          </p:nvPr>
        </p:nvSpPr>
        <p:spPr>
          <a:ln/>
        </p:spPr>
        <p:txBody>
          <a:bodyPr/>
          <a:lstStyle/>
          <a:p>
            <a:r>
              <a:rPr lang="en-US"/>
              <a:t>Technology Conference</a:t>
            </a:r>
          </a:p>
        </p:txBody>
      </p:sp>
      <p:sp>
        <p:nvSpPr>
          <p:cNvPr id="5" name="Rectangle 1027"/>
          <p:cNvSpPr>
            <a:spLocks noGrp="1" noChangeArrowheads="1"/>
          </p:cNvSpPr>
          <p:nvPr>
            <p:ph type="dt" idx="1"/>
          </p:nvPr>
        </p:nvSpPr>
        <p:spPr>
          <a:ln/>
        </p:spPr>
        <p:txBody>
          <a:bodyPr/>
          <a:lstStyle/>
          <a:p>
            <a:fld id="{7DD6D631-107C-43D6-A81E-CF27EF832C52}" type="datetime1">
              <a:rPr lang="en-US"/>
              <a:pPr/>
              <a:t>9/10/2007</a:t>
            </a:fld>
            <a:endParaRPr lang="en-US"/>
          </a:p>
        </p:txBody>
      </p:sp>
      <p:sp>
        <p:nvSpPr>
          <p:cNvPr id="6" name="Rectangle 1030"/>
          <p:cNvSpPr>
            <a:spLocks noGrp="1" noChangeArrowheads="1"/>
          </p:cNvSpPr>
          <p:nvPr>
            <p:ph type="ftr" sz="quarter" idx="4"/>
          </p:nvPr>
        </p:nvSpPr>
        <p:spPr>
          <a:ln/>
        </p:spPr>
        <p:txBody>
          <a:bodyPr/>
          <a:lstStyle/>
          <a:p>
            <a:r>
              <a:rPr lang="en-US"/>
              <a:t>Annual Meeting</a:t>
            </a:r>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8914" name="Group 2"/>
          <p:cNvGrpSpPr>
            <a:grpSpLocks/>
          </p:cNvGrpSpPr>
          <p:nvPr/>
        </p:nvGrpSpPr>
        <p:grpSpPr bwMode="auto">
          <a:xfrm>
            <a:off x="-1035050" y="1552575"/>
            <a:ext cx="10179050" cy="5305425"/>
            <a:chOff x="-652" y="978"/>
            <a:chExt cx="6412" cy="3342"/>
          </a:xfrm>
        </p:grpSpPr>
        <p:sp>
          <p:nvSpPr>
            <p:cNvPr id="3891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891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891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8918"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8919" name="Rectangle 7"/>
          <p:cNvSpPr>
            <a:spLocks noGrp="1" noChangeArrowheads="1"/>
          </p:cNvSpPr>
          <p:nvPr>
            <p:ph type="dt" sz="quarter" idx="2"/>
          </p:nvPr>
        </p:nvSpPr>
        <p:spPr/>
        <p:txBody>
          <a:bodyPr/>
          <a:lstStyle>
            <a:lvl1pPr>
              <a:defRPr/>
            </a:lvl1pPr>
          </a:lstStyle>
          <a:p>
            <a:fld id="{5CEE9EB0-1D23-46AC-A679-BCFE723F437D}" type="datetime1">
              <a:rPr lang="en-US"/>
              <a:pPr/>
              <a:t>9/10/2007</a:t>
            </a:fld>
            <a:endParaRPr lang="en-US"/>
          </a:p>
        </p:txBody>
      </p:sp>
      <p:sp>
        <p:nvSpPr>
          <p:cNvPr id="38920" name="Rectangle 8"/>
          <p:cNvSpPr>
            <a:spLocks noGrp="1" noChangeArrowheads="1"/>
          </p:cNvSpPr>
          <p:nvPr>
            <p:ph type="ftr" sz="quarter" idx="3"/>
          </p:nvPr>
        </p:nvSpPr>
        <p:spPr/>
        <p:txBody>
          <a:bodyPr/>
          <a:lstStyle>
            <a:lvl1pPr>
              <a:defRPr/>
            </a:lvl1pPr>
          </a:lstStyle>
          <a:p>
            <a:endParaRPr lang="en-US"/>
          </a:p>
        </p:txBody>
      </p:sp>
      <p:sp>
        <p:nvSpPr>
          <p:cNvPr id="38921" name="Rectangle 9"/>
          <p:cNvSpPr>
            <a:spLocks noGrp="1" noChangeArrowheads="1"/>
          </p:cNvSpPr>
          <p:nvPr>
            <p:ph type="sldNum" sz="quarter" idx="4"/>
          </p:nvPr>
        </p:nvSpPr>
        <p:spPr/>
        <p:txBody>
          <a:bodyPr/>
          <a:lstStyle>
            <a:lvl1pPr>
              <a:defRPr/>
            </a:lvl1pPr>
          </a:lstStyle>
          <a:p>
            <a:fld id="{A5C2CF62-3849-420D-8727-6AA366E320A6}"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109C5C9F-2572-477F-BF0C-A3053CB46108}"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B3F617C-CB5D-4836-822B-8C346BBF1CF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0C15E23F-35F4-4C48-8F25-E3578B390C2C}"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9B80330-FAAA-4CA6-85D3-2F50C555005D}"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685800" y="1981200"/>
            <a:ext cx="7772400" cy="4114800"/>
          </a:xfrm>
        </p:spPr>
        <p:txBody>
          <a:bodyPr/>
          <a:lstStyle/>
          <a:p>
            <a:endParaRPr lang="en-GB"/>
          </a:p>
        </p:txBody>
      </p:sp>
      <p:sp>
        <p:nvSpPr>
          <p:cNvPr id="4" name="Date Placeholder 3"/>
          <p:cNvSpPr>
            <a:spLocks noGrp="1"/>
          </p:cNvSpPr>
          <p:nvPr>
            <p:ph type="dt" sz="half" idx="10"/>
          </p:nvPr>
        </p:nvSpPr>
        <p:spPr>
          <a:xfrm>
            <a:off x="685800" y="6248400"/>
            <a:ext cx="1905000" cy="457200"/>
          </a:xfrm>
        </p:spPr>
        <p:txBody>
          <a:bodyPr/>
          <a:lstStyle>
            <a:lvl1pPr>
              <a:defRPr/>
            </a:lvl1pPr>
          </a:lstStyle>
          <a:p>
            <a:fld id="{60327D52-7ADC-4A68-812D-DBA05071BDA2}" type="datetime1">
              <a:rPr lang="en-US"/>
              <a:pPr/>
              <a:t>9/10/2007</a:t>
            </a:fld>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62C43174-D9DE-472D-A3A6-E845CFDDFA25}"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DC15049D-569E-4AF6-9268-2784D0E1E713}"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F71411E-29B2-44E6-B5D7-3570C8C524D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E77CC39-1BFD-4A7D-A5CE-5B4D7C8A1601}"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8E6CE63-E909-4BE5-B2D1-0E56E4AEB3D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C94146C4-B84F-4617-B8CE-F380715D5EAC}"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3D99C23-8F7F-42F7-9C5A-C31C4A1FDAC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4821F9CB-2058-4CD5-87ED-79573F14EB81}" type="datetime1">
              <a:rPr lang="en-US"/>
              <a:pPr/>
              <a:t>9/10/2007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A49816A-43F4-40D2-A761-3F3F8B5D036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A130EEDE-95F9-47EA-8686-ECEDE3BDD8EF}" type="datetime1">
              <a:rPr lang="en-US"/>
              <a:pPr/>
              <a:t>9/10/2007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05CDA734-E187-4791-9A07-52D6466F170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A5DB735A-9CE1-4A23-B09D-DBB2987D43B3}" type="datetime1">
              <a:rPr lang="en-US"/>
              <a:pPr/>
              <a:t>9/10/2007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571487A-3AE3-446E-ADE5-15ABD74AA1F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8CCF2B3-5DAC-4D60-ADBB-E5FDC8B488AC}"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2B5BB64-3771-47DE-9D37-1635F0D6D5C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77C0FE6-7C7B-458A-ABE7-DA1ECCE1AD39}"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29812C7-D791-4B34-963F-37C2775980D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1588"/>
            <a:ext cx="9132888" cy="6845300"/>
            <a:chOff x="0" y="1"/>
            <a:chExt cx="5753" cy="4312"/>
          </a:xfrm>
        </p:grpSpPr>
        <p:sp>
          <p:nvSpPr>
            <p:cNvPr id="3789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789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789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7894"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fld id="{7AA3A92D-3E2F-4A37-81D1-0C5FA4D7FB50}" type="datetime1">
              <a:rPr lang="en-US"/>
              <a:pPr/>
              <a:t>9/10/2007</a:t>
            </a:fld>
            <a:endParaRPr lang="en-US"/>
          </a:p>
        </p:txBody>
      </p:sp>
      <p:sp>
        <p:nvSpPr>
          <p:cNvPr id="3789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789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3FDE8D4F-0C7A-4971-A593-6DBD3EE77BE6}"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hdr="0" ftr="0"/>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6B240D54-37C3-4310-956A-AF6FC55F4C9C}" type="datetime1">
              <a:rPr lang="en-US"/>
              <a:pPr/>
              <a:t>9/10/2007</a:t>
            </a:fld>
            <a:endParaRPr lang="en-US"/>
          </a:p>
        </p:txBody>
      </p:sp>
      <p:sp>
        <p:nvSpPr>
          <p:cNvPr id="6" name="Slide Number Placeholder 5"/>
          <p:cNvSpPr>
            <a:spLocks noGrp="1"/>
          </p:cNvSpPr>
          <p:nvPr>
            <p:ph type="sldNum" sz="quarter" idx="12"/>
          </p:nvPr>
        </p:nvSpPr>
        <p:spPr/>
        <p:txBody>
          <a:bodyPr/>
          <a:lstStyle/>
          <a:p>
            <a:fld id="{A8AAEDAB-18DC-4E91-882C-D640DCD8D25B}" type="slidenum">
              <a:rPr lang="en-US"/>
              <a:pPr/>
              <a:t>10</a:t>
            </a:fld>
            <a:endParaRPr lang="en-US"/>
          </a:p>
        </p:txBody>
      </p:sp>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graphicFrame>
        <p:nvGraphicFramePr>
          <p:cNvPr id="14340" name="Object 4"/>
          <p:cNvGraphicFramePr>
            <a:graphicFrameLocks noChangeAspect="1"/>
          </p:cNvGraphicFramePr>
          <p:nvPr/>
        </p:nvGraphicFramePr>
        <p:xfrm>
          <a:off x="6248400" y="3048000"/>
          <a:ext cx="2425700" cy="3463925"/>
        </p:xfrm>
        <a:graphic>
          <a:graphicData uri="http://schemas.openxmlformats.org/presentationml/2006/ole">
            <p:oleObj spid="_x0000_s14340" name="Clip" r:id="rId3" imgW="2425680" imgH="3463920" progId="MS_ClipArt_Gallery.2">
              <p:embed/>
            </p:oleObj>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ABAEC4E-FCCC-43F4-9C96-613D4FBB6A69}" type="datetime1">
              <a:rPr lang="en-US"/>
              <a:pPr/>
              <a:t>9/10/2007</a:t>
            </a:fld>
            <a:endParaRPr lang="en-US"/>
          </a:p>
        </p:txBody>
      </p:sp>
      <p:sp>
        <p:nvSpPr>
          <p:cNvPr id="5" name="Slide Number Placeholder 5"/>
          <p:cNvSpPr>
            <a:spLocks noGrp="1"/>
          </p:cNvSpPr>
          <p:nvPr>
            <p:ph type="sldNum" sz="quarter" idx="12"/>
          </p:nvPr>
        </p:nvSpPr>
        <p:spPr/>
        <p:txBody>
          <a:bodyPr/>
          <a:lstStyle/>
          <a:p>
            <a:fld id="{825580FC-CE29-4A1A-9004-3722223BAAE3}" type="slidenum">
              <a:rPr lang="en-US"/>
              <a:pPr/>
              <a:t>11</a:t>
            </a:fld>
            <a:endParaRPr lang="en-US"/>
          </a:p>
        </p:txBody>
      </p:sp>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57A659F-88E0-4FFA-8395-6643006419DE}" type="datetime1">
              <a:rPr lang="en-US"/>
              <a:pPr/>
              <a:t>9/10/2007</a:t>
            </a:fld>
            <a:endParaRPr lang="en-US"/>
          </a:p>
        </p:txBody>
      </p:sp>
      <p:sp>
        <p:nvSpPr>
          <p:cNvPr id="5" name="Slide Number Placeholder 5"/>
          <p:cNvSpPr>
            <a:spLocks noGrp="1"/>
          </p:cNvSpPr>
          <p:nvPr>
            <p:ph type="sldNum" sz="quarter" idx="12"/>
          </p:nvPr>
        </p:nvSpPr>
        <p:spPr/>
        <p:txBody>
          <a:bodyPr/>
          <a:lstStyle/>
          <a:p>
            <a:fld id="{D80B8BA0-D388-4473-9D19-8838137AD5B9}" type="slidenum">
              <a:rPr lang="en-US"/>
              <a:pPr/>
              <a:t>2</a:t>
            </a:fld>
            <a:endParaRPr lang="en-US"/>
          </a:p>
        </p:txBody>
      </p:sp>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99ED9A9E-5ACF-40A9-A29D-86F2A32E780C}" type="datetime1">
              <a:rPr lang="en-US"/>
              <a:pPr/>
              <a:t>9/10/2007</a:t>
            </a:fld>
            <a:endParaRPr lang="en-US"/>
          </a:p>
        </p:txBody>
      </p:sp>
      <p:sp>
        <p:nvSpPr>
          <p:cNvPr id="6" name="Slide Number Placeholder 5"/>
          <p:cNvSpPr>
            <a:spLocks noGrp="1"/>
          </p:cNvSpPr>
          <p:nvPr>
            <p:ph type="sldNum" sz="quarter" idx="12"/>
          </p:nvPr>
        </p:nvSpPr>
        <p:spPr/>
        <p:txBody>
          <a:bodyPr/>
          <a:lstStyle/>
          <a:p>
            <a:fld id="{97ED7225-96A8-4FD8-9C6A-3F1B9F7E5363}" type="slidenum">
              <a:rPr lang="en-US"/>
              <a:pPr/>
              <a:t>3</a:t>
            </a:fld>
            <a:endParaRPr lang="en-US"/>
          </a:p>
        </p:txBody>
      </p:sp>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39936" name="Object 0"/>
          <p:cNvGraphicFramePr>
            <a:graphicFrameLocks noChangeAspect="1"/>
          </p:cNvGraphicFramePr>
          <p:nvPr/>
        </p:nvGraphicFramePr>
        <p:xfrm>
          <a:off x="6096000" y="4038600"/>
          <a:ext cx="2286000" cy="2286000"/>
        </p:xfrm>
        <a:graphic>
          <a:graphicData uri="http://schemas.openxmlformats.org/presentationml/2006/ole">
            <p:oleObj spid="_x0000_s39936" name="Clip" r:id="rId3"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327CC61-C520-41B9-87A3-EF3C3D61C33D}" type="datetime1">
              <a:rPr lang="en-US"/>
              <a:pPr/>
              <a:t>9/10/2007</a:t>
            </a:fld>
            <a:endParaRPr lang="en-US"/>
          </a:p>
        </p:txBody>
      </p:sp>
      <p:sp>
        <p:nvSpPr>
          <p:cNvPr id="5" name="Slide Number Placeholder 5"/>
          <p:cNvSpPr>
            <a:spLocks noGrp="1"/>
          </p:cNvSpPr>
          <p:nvPr>
            <p:ph type="sldNum" sz="quarter" idx="12"/>
          </p:nvPr>
        </p:nvSpPr>
        <p:spPr/>
        <p:txBody>
          <a:bodyPr/>
          <a:lstStyle/>
          <a:p>
            <a:fld id="{2A503D6D-7961-4D53-BB9B-D703ABD4CB94}" type="slidenum">
              <a:rPr lang="en-US"/>
              <a:pPr/>
              <a:t>4</a:t>
            </a:fld>
            <a:endParaRPr lang="en-US"/>
          </a:p>
        </p:txBody>
      </p:sp>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88F74E-79DC-4F51-BC6D-7EB0926ED0E3}" type="datetime1">
              <a:rPr lang="en-US"/>
              <a:pPr/>
              <a:t>9/10/2007</a:t>
            </a:fld>
            <a:endParaRPr lang="en-US"/>
          </a:p>
        </p:txBody>
      </p:sp>
      <p:sp>
        <p:nvSpPr>
          <p:cNvPr id="5" name="Slide Number Placeholder 5"/>
          <p:cNvSpPr>
            <a:spLocks noGrp="1"/>
          </p:cNvSpPr>
          <p:nvPr>
            <p:ph type="sldNum" sz="quarter" idx="12"/>
          </p:nvPr>
        </p:nvSpPr>
        <p:spPr/>
        <p:txBody>
          <a:bodyPr/>
          <a:lstStyle/>
          <a:p>
            <a:fld id="{DCE0A6ED-26C1-4AF2-B500-DDC2644F78B6}" type="slidenum">
              <a:rPr lang="en-US"/>
              <a:pPr/>
              <a:t>5</a:t>
            </a:fld>
            <a:endParaRPr lang="en-US"/>
          </a:p>
        </p:txBody>
      </p:sp>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F5D3BDA0-E34B-468B-B332-DB4ABA426C18}" type="datetime1">
              <a:rPr lang="en-US"/>
              <a:pPr/>
              <a:t>9/10/2007</a:t>
            </a:fld>
            <a:endParaRPr lang="en-US"/>
          </a:p>
        </p:txBody>
      </p:sp>
      <p:sp>
        <p:nvSpPr>
          <p:cNvPr id="6" name="Slide Number Placeholder 5"/>
          <p:cNvSpPr>
            <a:spLocks noGrp="1"/>
          </p:cNvSpPr>
          <p:nvPr>
            <p:ph type="sldNum" sz="quarter" idx="12"/>
          </p:nvPr>
        </p:nvSpPr>
        <p:spPr/>
        <p:txBody>
          <a:bodyPr/>
          <a:lstStyle/>
          <a:p>
            <a:fld id="{A55B7766-36DD-423B-A429-0D5AC298E3A8}" type="slidenum">
              <a:rPr lang="en-US"/>
              <a:pPr/>
              <a:t>6</a:t>
            </a:fld>
            <a:endParaRPr lang="en-US"/>
          </a:p>
        </p:txBody>
      </p:sp>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3" imgW="2425680" imgH="3463920" progId="MS_ClipArt_Gallery.2">
              <p:embed/>
            </p:oleObj>
          </a:graphicData>
        </a:graphic>
      </p:graphicFrame>
      <p:graphicFrame>
        <p:nvGraphicFramePr>
          <p:cNvPr id="9224" name="Object 8"/>
          <p:cNvGraphicFramePr>
            <a:graphicFrameLocks noChangeAspect="1"/>
          </p:cNvGraphicFramePr>
          <p:nvPr>
            <p:ph type="chart" idx="1"/>
          </p:nvPr>
        </p:nvGraphicFramePr>
        <p:xfrm>
          <a:off x="784225" y="1981200"/>
          <a:ext cx="7575550" cy="4114800"/>
        </p:xfrm>
        <a:graphic>
          <a:graphicData uri="http://schemas.openxmlformats.org/presentationml/2006/ole">
            <p:oleObj spid="_x0000_s9224" name="Chart" r:id="rId4" imgW="6172584" imgH="3353071" progId="MSGraph.Chart.8">
              <p:embed followColorScheme="full"/>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9DE83E-C765-4D14-9FD5-A8AA8804C964}" type="datetime1">
              <a:rPr lang="en-US"/>
              <a:pPr/>
              <a:t>9/10/2007</a:t>
            </a:fld>
            <a:endParaRPr lang="en-US"/>
          </a:p>
        </p:txBody>
      </p:sp>
      <p:sp>
        <p:nvSpPr>
          <p:cNvPr id="5" name="Slide Number Placeholder 5"/>
          <p:cNvSpPr>
            <a:spLocks noGrp="1"/>
          </p:cNvSpPr>
          <p:nvPr>
            <p:ph type="sldNum" sz="quarter" idx="12"/>
          </p:nvPr>
        </p:nvSpPr>
        <p:spPr/>
        <p:txBody>
          <a:bodyPr/>
          <a:lstStyle/>
          <a:p>
            <a:fld id="{BF69F5E3-8BFF-4F2E-9313-8F549087EB00}" type="slidenum">
              <a:rPr lang="en-US"/>
              <a:pPr/>
              <a:t>7</a:t>
            </a:fld>
            <a:endParaRPr lang="en-US"/>
          </a:p>
        </p:txBody>
      </p:sp>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8836627-8EE9-4A72-912C-E3D165D3D77E}" type="datetime1">
              <a:rPr lang="en-US"/>
              <a:pPr/>
              <a:t>9/10/2007</a:t>
            </a:fld>
            <a:endParaRPr lang="en-US"/>
          </a:p>
        </p:txBody>
      </p:sp>
      <p:sp>
        <p:nvSpPr>
          <p:cNvPr id="5" name="Slide Number Placeholder 5"/>
          <p:cNvSpPr>
            <a:spLocks noGrp="1"/>
          </p:cNvSpPr>
          <p:nvPr>
            <p:ph type="sldNum" sz="quarter" idx="12"/>
          </p:nvPr>
        </p:nvSpPr>
        <p:spPr/>
        <p:txBody>
          <a:bodyPr/>
          <a:lstStyle/>
          <a:p>
            <a:fld id="{15AEC67D-2EA9-4256-9CAF-E0175F4CEF3E}" type="slidenum">
              <a:rPr lang="en-US"/>
              <a:pPr/>
              <a:t>8</a:t>
            </a:fld>
            <a:endParaRPr lang="en-US"/>
          </a:p>
        </p:txBody>
      </p:sp>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8B282A8-29B6-40AE-A5FE-42114801AD1F}" type="datetime1">
              <a:rPr lang="en-US"/>
              <a:pPr/>
              <a:t>9/10/2007</a:t>
            </a:fld>
            <a:endParaRPr lang="en-US"/>
          </a:p>
        </p:txBody>
      </p:sp>
      <p:sp>
        <p:nvSpPr>
          <p:cNvPr id="5" name="Slide Number Placeholder 5"/>
          <p:cNvSpPr>
            <a:spLocks noGrp="1"/>
          </p:cNvSpPr>
          <p:nvPr>
            <p:ph type="sldNum" sz="quarter" idx="12"/>
          </p:nvPr>
        </p:nvSpPr>
        <p:spPr/>
        <p:txBody>
          <a:bodyPr/>
          <a:lstStyle/>
          <a:p>
            <a:fld id="{34D52704-5460-40A5-BECA-11EC7521C28C}" type="slidenum">
              <a:rPr lang="en-US"/>
              <a:pPr/>
              <a:t>9</a:t>
            </a:fld>
            <a:endParaRPr lang="en-US"/>
          </a:p>
        </p:txBody>
      </p:sp>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17A5FEF-8C0D-4F67-B245-563A3B01DD04}"/>
</file>

<file path=customXml/itemProps2.xml><?xml version="1.0" encoding="utf-8"?>
<ds:datastoreItem xmlns:ds="http://schemas.openxmlformats.org/officeDocument/2006/customXml" ds:itemID="{C24ADC15-EBC9-419B-ADAD-02DD718FC016}"/>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65</TotalTime>
  <Words>155</Words>
  <Application>Microsoft PowerPoint</Application>
  <PresentationFormat>On-screen Show (4:3)</PresentationFormat>
  <Paragraphs>68</Paragraphs>
  <Slides>11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Times New Roman</vt:lpstr>
      <vt:lpstr>Arial</vt:lpstr>
      <vt:lpstr>Wingdings</vt:lpstr>
      <vt:lpstr>Symbol</vt:lpstr>
      <vt:lpstr>Soaring</vt:lpstr>
      <vt:lpstr>Microsoft Clip Gallery</vt:lpstr>
      <vt:lpstr>Microsoft Graph 2000 Chart</vt:lpstr>
      <vt:lpstr>Annual Meeting</vt:lpstr>
      <vt:lpstr>Agenda</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Tim Poynter</dc:creator>
  <cp:lastModifiedBy>Tim Poynter</cp:lastModifiedBy>
  <cp:revision>21</cp:revision>
  <dcterms:created xsi:type="dcterms:W3CDTF">1997-01-13T03:32:40Z</dcterms:created>
  <dcterms:modified xsi:type="dcterms:W3CDTF">2007-09-10T20:20:29Z</dcterms:modified>
</cp:coreProperties>
</file>