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</p:sldIdLst>
  <p:sldSz cx="9144000" cy="6858000" type="screen4x3"/>
  <p:notesSz cx="6858000" cy="9144000"/>
  <p:photoAlbum layout="1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9CE29-EBC1-4180-BA1E-B71A10E190DD}" type="datetimeFigureOut">
              <a:rPr lang="en-US" smtClean="0"/>
              <a:t>10/8/2007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126FA5-0DDF-4E23-BB19-38AD5BEF5E5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26FA5-0DDF-4E23-BB19-38AD5BEF5E5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26FA5-0DDF-4E23-BB19-38AD5BEF5E5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26FA5-0DDF-4E23-BB19-38AD5BEF5E5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26FA5-0DDF-4E23-BB19-38AD5BEF5E5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26FA5-0DDF-4E23-BB19-38AD5BEF5E5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26FA5-0DDF-4E23-BB19-38AD5BEF5E5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126FA5-0DDF-4E23-BB19-38AD5BEF5E5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4C6DD-EE0B-41EB-8244-842A6C981E95}" type="datetimeFigureOut">
              <a:rPr lang="en-US" smtClean="0"/>
              <a:pPr/>
              <a:t>10/8/2007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645C8-B236-4B67-B780-BF0CC3739342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Photo Album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User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utumn Leaves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ck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rest.jpg"/>
          <p:cNvPicPr>
            <a:picLocks noGrp="1" noChangeAspect="1"/>
          </p:cNvPicPr>
          <p:nvPr isPhoto="1"/>
        </p:nvPicPr>
        <p:blipFill>
          <a:blip r:embed="rId3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0113D1A-3C4E-450A-9FFA-ADFDA5C5E858}"/>
</file>

<file path=customXml/itemProps2.xml><?xml version="1.0" encoding="utf-8"?>
<ds:datastoreItem xmlns:ds="http://schemas.openxmlformats.org/officeDocument/2006/customXml" ds:itemID="{A8E27EAE-C08A-4E68-8EF5-4BC28987BA3E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11</Words>
  <Application>Microsoft Office PowerPoint</Application>
  <PresentationFormat>On-screen Show (4:3)</PresentationFormat>
  <Paragraphs>9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Photo Album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Tim Poynter</dc:creator>
  <cp:lastModifiedBy> </cp:lastModifiedBy>
  <cp:revision>2</cp:revision>
  <dcterms:created xsi:type="dcterms:W3CDTF">2007-09-06T21:34:23Z</dcterms:created>
  <dcterms:modified xsi:type="dcterms:W3CDTF">2007-10-08T21:27:55Z</dcterms:modified>
</cp:coreProperties>
</file>