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1A32F4-BDDF-4EB0-B7A6-5FCEAF4577F7}"/>
</file>

<file path=customXml/itemProps2.xml><?xml version="1.0" encoding="utf-8"?>
<ds:datastoreItem xmlns:ds="http://schemas.openxmlformats.org/officeDocument/2006/customXml" ds:itemID="{A7DEA559-8E17-4AE9-8A01-18D8549DF8F8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</cp:revision>
  <dcterms:created xsi:type="dcterms:W3CDTF">2007-06-23T14:51:50Z</dcterms:created>
  <dcterms:modified xsi:type="dcterms:W3CDTF">2007-06-23T14:56:37Z</dcterms:modified>
</cp:coreProperties>
</file>