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67" r:id="rId4"/>
    <p:sldId id="259" r:id="rId5"/>
    <p:sldId id="273" r:id="rId6"/>
    <p:sldId id="274" r:id="rId7"/>
    <p:sldId id="270" r:id="rId8"/>
    <p:sldId id="272" r:id="rId9"/>
    <p:sldId id="258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3366FF"/>
    <a:srgbClr val="FFFF66"/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70" d="100"/>
          <a:sy n="70" d="100"/>
        </p:scale>
        <p:origin x="-426" y="-102"/>
      </p:cViewPr>
      <p:guideLst>
        <p:guide orient="horz" pos="30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6C81C23D-AE01-4723-931F-C294F212C20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5D1E477A-4D90-484F-B6A1-29D1A3D79D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EF775B-A4E2-4393-97DB-6C36990FEE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A6FF9-9BAD-4C3E-ACC2-BE8AD4C1CB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5EAEDB8-65AE-4433-9916-9AC6241CCC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6F5A205-A7A3-48EA-99AF-0E7EBBF4EA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62EEB959-DBF5-4CBE-AF41-42EA23872C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26DF34-71C6-46AA-9124-0DF1FBC4C1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06669D-43E0-4B58-B6E5-FFA93B62D1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F34B23-A736-4173-A6CB-6D4B96F81A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99EEE4-451E-40D0-8E57-C07789C41D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95C97-13A2-44A8-8CEA-27427050AA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B0B524-53FB-4E27-B05A-8D00F34104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82E366-FD9B-4061-AF13-97B25BFF0E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4A1E1E-84E1-46F9-AC80-32EFADE29C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733463ED-5AFD-485E-98AB-A82D9405A76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000125" y="1816100"/>
            <a:ext cx="7772400" cy="1143000"/>
          </a:xfrm>
        </p:spPr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4572000" y="4797425"/>
            <a:ext cx="3671888" cy="1368425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rgbClr val="0000FF">
                  <a:alpha val="70000"/>
                </a:srgbClr>
              </a:gs>
              <a:gs pos="100000">
                <a:schemeClr val="hlink"/>
              </a:gs>
            </a:gsLst>
            <a:lin ang="2700000" scaled="1"/>
          </a:gradFill>
          <a:ln w="762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Sales Conference</a:t>
            </a:r>
          </a:p>
        </p:txBody>
      </p:sp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7272338" y="657225"/>
            <a:ext cx="971550" cy="97155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50000">
                <a:srgbClr val="0000FF">
                  <a:alpha val="70000"/>
                </a:srgbClr>
              </a:gs>
              <a:gs pos="100000">
                <a:schemeClr val="hlink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WSG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104900" y="2286000"/>
            <a:ext cx="4419600" cy="2590800"/>
          </a:xfrm>
        </p:spPr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SzTx/>
              <a:buFont typeface="Wingdings" pitchFamily="2" charset="2"/>
              <a:buChar char="§"/>
            </a:pPr>
            <a:r>
              <a:rPr lang="en-US"/>
              <a:t>Advertising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Circulars, newspapers, television, and radio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Promotions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Special offers and discounts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After sales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effectLst>
            <a:outerShdw dist="89803" dir="2700000" algn="ctr" rotWithShape="0">
              <a:schemeClr val="accent2"/>
            </a:outerShdw>
          </a:effectLst>
        </p:spPr>
        <p:txBody>
          <a:bodyPr/>
          <a:lstStyle/>
          <a:p>
            <a:r>
              <a:rPr lang="en-US"/>
              <a:t>Annual Equipment Showcase</a:t>
            </a:r>
          </a:p>
        </p:txBody>
      </p:sp>
      <p:sp>
        <p:nvSpPr>
          <p:cNvPr id="22553" name="Oval 25"/>
          <p:cNvSpPr>
            <a:spLocks noChangeArrowheads="1"/>
          </p:cNvSpPr>
          <p:nvPr/>
        </p:nvSpPr>
        <p:spPr bwMode="auto">
          <a:xfrm>
            <a:off x="7505700" y="381000"/>
            <a:ext cx="1143000" cy="1143000"/>
          </a:xfrm>
          <a:prstGeom prst="ellipse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b="1"/>
              <a:t>WSG</a:t>
            </a:r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4572000" y="4800600"/>
            <a:ext cx="3200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107763" dir="13500000">
              <a:schemeClr val="folHlink">
                <a:alpha val="50000"/>
              </a:schemeClr>
            </a:prstShdw>
          </a:effec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2286000"/>
            <a:ext cx="7772400" cy="32004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247900" y="5829300"/>
            <a:ext cx="445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461963" y="4773613"/>
            <a:ext cx="8258175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 rot="10800000">
            <a:off x="5981700" y="3162300"/>
            <a:ext cx="1738313" cy="1827213"/>
          </a:xfrm>
        </p:spPr>
      </p:pic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724525" y="5426075"/>
            <a:ext cx="2798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hlink"/>
                </a:solidFill>
              </a:rPr>
              <a:t>We target our customers!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 Guard for New Business</a:t>
            </a:r>
          </a:p>
        </p:txBody>
      </p:sp>
      <p:sp>
        <p:nvSpPr>
          <p:cNvPr id="60451" name="Rectangle 3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71700"/>
            <a:ext cx="4419600" cy="4114800"/>
          </a:xfrm>
        </p:spPr>
        <p:txBody>
          <a:bodyPr/>
          <a:lstStyle/>
          <a:p>
            <a:r>
              <a:rPr lang="en-US"/>
              <a:t>Six new international distributors added</a:t>
            </a:r>
          </a:p>
          <a:p>
            <a:r>
              <a:rPr lang="en-US"/>
              <a:t>New ski wear products for next year</a:t>
            </a:r>
          </a:p>
          <a:p>
            <a:r>
              <a:rPr lang="en-US"/>
              <a:t>Acquisition of retail outlets</a:t>
            </a:r>
            <a:endParaRPr lang="en-US" sz="2800"/>
          </a:p>
        </p:txBody>
      </p:sp>
      <p:pic>
        <p:nvPicPr>
          <p:cNvPr id="60450" name="Picture 34" descr="J02986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flipH="1">
            <a:off x="5486400" y="2438400"/>
            <a:ext cx="3328988" cy="2481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13512" cy="2478087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pPr lvl="3">
              <a:buClr>
                <a:schemeClr val="folHlink"/>
              </a:buClr>
              <a:buSzPct val="60000"/>
            </a:pPr>
            <a:endParaRPr lang="en-US"/>
          </a:p>
        </p:txBody>
      </p:sp>
      <p:sp>
        <p:nvSpPr>
          <p:cNvPr id="66564" name="Oval 4"/>
          <p:cNvSpPr>
            <a:spLocks noChangeArrowheads="1"/>
          </p:cNvSpPr>
          <p:nvPr/>
        </p:nvSpPr>
        <p:spPr bwMode="auto">
          <a:xfrm>
            <a:off x="3429000" y="48387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5" name="Oval 5"/>
          <p:cNvSpPr>
            <a:spLocks noChangeArrowheads="1"/>
          </p:cNvSpPr>
          <p:nvPr/>
        </p:nvSpPr>
        <p:spPr bwMode="auto">
          <a:xfrm>
            <a:off x="1257300" y="51435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1714500" y="5448300"/>
            <a:ext cx="2667000" cy="190500"/>
          </a:xfrm>
          <a:prstGeom prst="flowChartMagneticDrum">
            <a:avLst/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53252" name="Chart" r:id="rId3" imgW="7772400" imgH="4114800" progId="MSGraph.Chart.8">
              <p:embed followColorScheme="full"/>
            </p:oleObj>
          </a:graphicData>
        </a:graphic>
      </p:graphicFrame>
      <p:sp>
        <p:nvSpPr>
          <p:cNvPr id="53254" name="AutoShape 6"/>
          <p:cNvSpPr>
            <a:spLocks noChangeArrowheads="1"/>
          </p:cNvSpPr>
          <p:nvPr/>
        </p:nvSpPr>
        <p:spPr bwMode="auto">
          <a:xfrm rot="-768961">
            <a:off x="6799263" y="1854200"/>
            <a:ext cx="1828800" cy="1371600"/>
          </a:xfrm>
          <a:prstGeom prst="lef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/>
              <a:t>Best sales ever!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86CA47A-C2C0-40BB-BB5C-CA7BDEA918FA}"/>
</file>

<file path=customXml/itemProps2.xml><?xml version="1.0" encoding="utf-8"?>
<ds:datastoreItem xmlns:ds="http://schemas.openxmlformats.org/officeDocument/2006/customXml" ds:itemID="{8976B33D-767E-46D7-890B-4F3DFB164C58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2788</TotalTime>
  <Words>191</Words>
  <Application>Microsoft PowerPoint 7.0</Application>
  <PresentationFormat>On-screen Show (4:3)</PresentationFormat>
  <Paragraphs>53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Times New Roman</vt:lpstr>
      <vt:lpstr>Tahoma</vt:lpstr>
      <vt:lpstr>Wingdings</vt:lpstr>
      <vt:lpstr>SubwayLondon</vt:lpstr>
      <vt:lpstr>Blends</vt:lpstr>
      <vt:lpstr>Microsoft Graph Chart</vt:lpstr>
      <vt:lpstr>Making a Business of Recreation</vt:lpstr>
      <vt:lpstr>Annual Equipment Showcase</vt:lpstr>
      <vt:lpstr>Success-Satisfaction-Partnership</vt:lpstr>
      <vt:lpstr>Meeting the Needs</vt:lpstr>
      <vt:lpstr>On Guard for New Business</vt:lpstr>
      <vt:lpstr>Our Strengths</vt:lpstr>
      <vt:lpstr>Growing Sales</vt:lpstr>
      <vt:lpstr>Building Partnerships</vt:lpstr>
      <vt:lpstr>Customer Requirements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122</cp:revision>
  <dcterms:created xsi:type="dcterms:W3CDTF">1995-06-02T22:06:36Z</dcterms:created>
  <dcterms:modified xsi:type="dcterms:W3CDTF">2007-08-04T09:20:47Z</dcterms:modified>
</cp:coreProperties>
</file>