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2.xml" ContentType="application/vnd.openxmlformats-officedocument.presentationml.slide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notesSlides/notesSlide9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3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7" d="100"/>
          <a:sy n="67" d="100"/>
        </p:scale>
        <p:origin x="-102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BC596306-8847-48C6-B8EC-767EA62A4C3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5934AEB-5A3F-492A-AF3A-40C3C4114FE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79663A-0BCF-4328-86CC-B3011F1DF3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59EDA-94DF-46AE-8610-0924C358D1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AA9A40B-B5BC-4319-A216-EC190D549A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26CDB0-308C-4891-BE18-9446EF3919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BA381F-1C8F-4ADC-A975-D43F093962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13FD96-F4F4-4984-909D-8705987AFF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4C5F8-75CA-49D2-8772-5246FD4F80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4142A3-9D01-47FF-A244-6D3AF50F351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15D7E3-72D7-4C85-B905-591A016443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CB88B4-3B09-4675-96AB-87879AA809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551B33-C509-484E-B816-0DC42E1616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0CB2BF-8B13-491E-8E8D-C668AD6217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C7A47C5C-3629-449B-9348-061EF09CB05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2676525"/>
            <a:ext cx="1827213" cy="15049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pic>
        <p:nvPicPr>
          <p:cNvPr id="8200" name="Picture 8" descr="j0293844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6180138" y="3160713"/>
            <a:ext cx="1738312" cy="1827212"/>
          </a:xfrm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38775" y="3433763"/>
            <a:ext cx="3705225" cy="3424237"/>
          </a:xfr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6720EE-90DF-4C62-86E1-01084E1395AC}"/>
</file>

<file path=customXml/itemProps2.xml><?xml version="1.0" encoding="utf-8"?>
<ds:datastoreItem xmlns:ds="http://schemas.openxmlformats.org/officeDocument/2006/customXml" ds:itemID="{A6C7C1DA-D8B3-4B2B-BDFE-DF8F20C6612F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1220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Tahoma</vt:lpstr>
      <vt:lpstr>Wingdings</vt:lpstr>
      <vt:lpstr>SubwayLondon</vt:lpstr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94</cp:revision>
  <dcterms:created xsi:type="dcterms:W3CDTF">1995-06-02T22:06:36Z</dcterms:created>
  <dcterms:modified xsi:type="dcterms:W3CDTF">2007-08-04T08:09:15Z</dcterms:modified>
</cp:coreProperties>
</file>