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9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4" r:id="rId1"/>
  </p:sldMasterIdLst>
  <p:notesMasterIdLst>
    <p:notesMasterId r:id="rId12"/>
  </p:notesMasterIdLst>
  <p:handoutMasterIdLst>
    <p:handoutMasterId r:id="rId13"/>
  </p:handoutMasterIdLst>
  <p:sldIdLst>
    <p:sldId id="256" r:id="rId2"/>
    <p:sldId id="269" r:id="rId3"/>
    <p:sldId id="266" r:id="rId4"/>
    <p:sldId id="257" r:id="rId5"/>
    <p:sldId id="268" r:id="rId6"/>
    <p:sldId id="260" r:id="rId7"/>
    <p:sldId id="258" r:id="rId8"/>
    <p:sldId id="261" r:id="rId9"/>
    <p:sldId id="262" r:id="rId10"/>
    <p:sldId id="263" r:id="rId11"/>
  </p:sldIdLst>
  <p:sldSz cx="9144000" cy="6858000" type="screen4x3"/>
  <p:notesSz cx="6858000" cy="9144000"/>
  <p:custShowLst>
    <p:custShow name="Sales" id="0">
      <p:sldLst>
        <p:sld r:id="rId9"/>
        <p:sld r:id="rId7"/>
      </p:sldLst>
    </p:custShow>
    <p:custShow name="Marketing" id="1">
      <p:sldLst>
        <p:sld r:id="rId6"/>
        <p:sld r:id="rId7"/>
        <p:sld r:id="rId11"/>
      </p:sldLst>
    </p:custShow>
  </p:custShow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aximized">
    <p:restoredLeft sz="34615" autoAdjust="0"/>
    <p:restoredTop sz="90955" autoAdjust="0"/>
  </p:normalViewPr>
  <p:slideViewPr>
    <p:cSldViewPr>
      <p:cViewPr>
        <p:scale>
          <a:sx n="33" d="100"/>
          <a:sy n="33" d="100"/>
        </p:scale>
        <p:origin x="-1080" y="-82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33" d="100"/>
          <a:sy n="33" d="100"/>
        </p:scale>
        <p:origin x="-1068" y="-60"/>
      </p:cViewPr>
      <p:guideLst>
        <p:guide orient="horz" pos="2880"/>
        <p:guide pos="2160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r>
              <a:rPr lang="en-US"/>
              <a:t>Participant Copy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0DA963AF-9CD9-42D4-8F1A-C0119CCDED21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52EE9357-37A7-43D4-828D-BC0B4B39E58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r>
              <a:rPr lang="en-US"/>
              <a:t>Worldwide Sporting Goods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r>
              <a:rPr lang="en-US"/>
              <a:t>Participant Copy</a:t>
            </a:r>
          </a:p>
        </p:txBody>
      </p:sp>
      <p:sp>
        <p:nvSpPr>
          <p:cNvPr id="2055" name="Rectangle 7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8A4FF94C-3420-4051-8685-F31DC07C2D55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B4279848-83A3-4981-8DA5-BBCC542FE51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kumimoji="1" sz="1200" b="1" i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en-US"/>
              <a:t>Worldwide Sporting Goods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Participant Copy</a:t>
            </a:r>
          </a:p>
        </p:txBody>
      </p:sp>
      <p:sp>
        <p:nvSpPr>
          <p:cNvPr id="6" name="Rectangle 9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8FA81FB4-81AB-443B-B832-7FE4CE2E02D2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5ED812-CBD8-4884-8EFA-364D6F13EADC}" type="slidenum">
              <a:rPr lang="en-US"/>
              <a:pPr/>
              <a:t>1</a:t>
            </a:fld>
            <a:endParaRPr lang="en-US"/>
          </a:p>
        </p:txBody>
      </p:sp>
      <p:sp>
        <p:nvSpPr>
          <p:cNvPr id="22530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5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r>
              <a:rPr lang="en-US"/>
              <a:t>Worldwide Sporting Goods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Participant Copy</a:t>
            </a:r>
          </a:p>
        </p:txBody>
      </p:sp>
      <p:sp>
        <p:nvSpPr>
          <p:cNvPr id="6" name="Rectangle 9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fld id="{D50573A9-3D8A-4A1A-A547-AF62908CB478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16785E-6A0E-4491-AB07-84C4E2BF4246}" type="slidenum">
              <a:rPr lang="en-US"/>
              <a:pPr/>
              <a:t>4</a:t>
            </a:fld>
            <a:endParaRPr lang="en-US"/>
          </a:p>
        </p:txBody>
      </p:sp>
      <p:sp>
        <p:nvSpPr>
          <p:cNvPr id="31746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2050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2051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2052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5" name="Rectangle 2053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30726" name="Group 2054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2055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8" name="Rectangle 2056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729" name="Rectangle 2057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0" name="Rectangle 2058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1" name="Rectangle 2059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0732" name="Rectangle 2060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2061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2062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09CEE9FA-2DE9-4350-99E4-1E012743A7FD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30735" name="Rectangle 2063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2064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9822E3F4-A4F9-45B6-86AB-329E2EB7A73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B398EEE-EE9E-44F7-824B-D8333C539ACF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78CDA0-2CC7-4E4F-B5B5-CD67EDA4B5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617538"/>
            <a:ext cx="5700712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827E9EC2-566A-4FED-A471-5CB801161ADD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1D5F2C-E590-4305-BF40-ED22F93B691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617538"/>
            <a:ext cx="779303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6432C97-E5AD-4B4E-8F2D-2788190F6F37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9E0BBB34-AACF-4E47-A04A-FD84B2F8CC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A09EA1A-8BED-419C-AE5F-E0A1FA9AF852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11C999-B630-4F43-8A20-7E7427893B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848C8F4-A80A-4FD8-B8D7-0EF391FF599B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62F78F-ED91-418B-A34B-AE9A906F714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BE11708-057D-43C6-9AD7-B50FAF73A546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8EF23-2D27-4585-8CEC-1CC3CC60A07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6237EB2-9C8A-4C6B-AB75-1E679C0E9C2D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3D8321-F3B0-4537-9651-4484024D0D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6256410-FBF1-4F56-B2C3-B97D80B9F5D3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CE2850-168B-4159-976D-3029D4F8C73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3D715EC-9A64-4BF4-95B8-0BC3D5AEAE8C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EA79B2-5F93-43CB-BFB2-A327CBAC28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6DEE38A-0D6B-4FEA-94B0-E68A89651521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190F27-2219-41BA-99D6-16917C0AFBD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9705A28-E2E9-45C0-BFD5-6D3053014E6F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3E90FB-1330-4084-98A6-C384C1A1EB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400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617538"/>
            <a:ext cx="77930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fld id="{A6E60FA5-43C8-41B8-8EAA-EE8D823EE386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297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4917CA4B-BF81-431F-A160-3C71FFB59E5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</p:sldLayoutIdLst>
  <p:transition advTm="4000"/>
  <p:txStyles>
    <p:titleStyle>
      <a:lvl1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sz="4400" dirty="0"/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sz="3700" b="1" i="1" dirty="0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 dirty="0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 advTm="3000">
    <p:fade thruBlk="1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 advTm="4000">
    <p:fade thruBlk="1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1196975" y="620713"/>
            <a:ext cx="7793038" cy="1143000"/>
          </a:xfrm>
          <a:noFill/>
          <a:ln/>
        </p:spPr>
        <p:txBody>
          <a:bodyPr/>
          <a:lstStyle/>
          <a:p>
            <a:r>
              <a:rPr lang="en-US"/>
              <a:t>Speakers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/>
              <a:t>Mark Cameron</a:t>
            </a:r>
          </a:p>
          <a:p>
            <a:pPr lvl="1">
              <a:lnSpc>
                <a:spcPct val="90000"/>
              </a:lnSpc>
            </a:pPr>
            <a:r>
              <a:rPr lang="en-US"/>
              <a:t>Who are we</a:t>
            </a:r>
          </a:p>
          <a:p>
            <a:pPr>
              <a:lnSpc>
                <a:spcPct val="90000"/>
              </a:lnSpc>
            </a:pPr>
            <a:r>
              <a:rPr lang="en-US"/>
              <a:t>Stephanie Smith</a:t>
            </a:r>
          </a:p>
          <a:p>
            <a:pPr lvl="1">
              <a:lnSpc>
                <a:spcPct val="90000"/>
              </a:lnSpc>
            </a:pPr>
            <a:r>
              <a:rPr lang="en-US"/>
              <a:t>Where we were</a:t>
            </a:r>
          </a:p>
          <a:p>
            <a:pPr>
              <a:lnSpc>
                <a:spcPct val="90000"/>
              </a:lnSpc>
            </a:pPr>
            <a:r>
              <a:rPr lang="en-US"/>
              <a:t>Carla O’Neill</a:t>
            </a:r>
          </a:p>
          <a:p>
            <a:pPr lvl="1">
              <a:lnSpc>
                <a:spcPct val="90000"/>
              </a:lnSpc>
            </a:pPr>
            <a:r>
              <a:rPr lang="en-US"/>
              <a:t>Where we are now</a:t>
            </a:r>
          </a:p>
          <a:p>
            <a:pPr>
              <a:lnSpc>
                <a:spcPct val="90000"/>
              </a:lnSpc>
            </a:pPr>
            <a:r>
              <a:rPr lang="en-US"/>
              <a:t>Bob Marcone</a:t>
            </a:r>
          </a:p>
          <a:p>
            <a:pPr lvl="1">
              <a:lnSpc>
                <a:spcPct val="90000"/>
              </a:lnSpc>
            </a:pPr>
            <a:r>
              <a:rPr lang="en-US"/>
              <a:t>Where we are going</a:t>
            </a:r>
          </a:p>
        </p:txBody>
      </p:sp>
    </p:spTree>
  </p:cSld>
  <p:clrMapOvr>
    <a:masterClrMapping/>
  </p:clrMapOvr>
  <p:transition advTm="3000">
    <p:fade thruBlk="1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dirty="0">
                <a:hlinkClick r:id="" action="ppaction://customshow?id=0&amp;return=true" tooltip="Sales Department"/>
              </a:rPr>
              <a:t>Meeting </a:t>
            </a:r>
            <a:r>
              <a:rPr lang="en-US" dirty="0"/>
              <a:t>the </a:t>
            </a:r>
            <a:r>
              <a:rPr lang="en-US" dirty="0">
                <a:hlinkClick r:id="" action="ppaction://customshow?id=1" tooltip="Marketing Department"/>
              </a:rPr>
              <a:t>Needs</a:t>
            </a:r>
            <a:endParaRPr lang="en-US" dirty="0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 advTm="8000">
    <p:fade thruBlk="1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1066800" y="381000"/>
            <a:ext cx="7793038" cy="1143000"/>
          </a:xfrm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/>
              <a:t>Products, value, 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/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/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/>
              <a:t>Partnership is the key</a:t>
            </a:r>
          </a:p>
        </p:txBody>
      </p:sp>
    </p:spTree>
  </p:cSld>
  <p:clrMapOvr>
    <a:masterClrMapping/>
  </p:clrMapOvr>
  <p:transition advTm="8000">
    <p:fade thruBlk="1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1196975" y="528638"/>
            <a:ext cx="7793038" cy="1143000"/>
          </a:xfrm>
          <a:noFill/>
          <a:ln/>
        </p:spPr>
        <p:txBody>
          <a:bodyPr/>
          <a:lstStyle/>
          <a:p>
            <a:r>
              <a:rPr lang="en-US"/>
              <a:t>Revenue and Profit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Forecast vs. actual</a:t>
            </a:r>
          </a:p>
          <a:p>
            <a:r>
              <a:rPr lang="en-US"/>
              <a:t>Gross Margin</a:t>
            </a:r>
          </a:p>
          <a:p>
            <a:r>
              <a:rPr lang="en-US"/>
              <a:t>Important trends</a:t>
            </a:r>
          </a:p>
          <a:p>
            <a:r>
              <a:rPr lang="en-US"/>
              <a:t>Compare company to rest of market</a:t>
            </a:r>
          </a:p>
          <a:p>
            <a:r>
              <a:rPr lang="en-US"/>
              <a:t>Use multiple slides to break out meaningful detail</a:t>
            </a:r>
          </a:p>
        </p:txBody>
      </p:sp>
    </p:spTree>
  </p:cSld>
  <p:clrMapOvr>
    <a:masterClrMapping/>
  </p:clrMapOvr>
  <p:transition advTm="3000">
    <p:fade thruBlk="1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graphicFrame>
        <p:nvGraphicFramePr>
          <p:cNvPr id="9220" name="Object 4"/>
          <p:cNvGraphicFramePr>
            <a:graphicFrameLocks noChangeAspect="1"/>
          </p:cNvGraphicFramePr>
          <p:nvPr>
            <p:ph type="chart" idx="1"/>
          </p:nvPr>
        </p:nvGraphicFramePr>
        <p:xfrm>
          <a:off x="1182688" y="2017713"/>
          <a:ext cx="7770812" cy="4114800"/>
        </p:xfrm>
        <a:graphic>
          <a:graphicData uri="http://schemas.openxmlformats.org/presentationml/2006/ole">
            <p:oleObj spid="_x0000_s9220" name="Chart" r:id="rId3" imgW="7757280" imgH="4114800" progId="MSGraph.Chart.8">
              <p:embed followColorScheme="full"/>
            </p:oleObj>
          </a:graphicData>
        </a:graphic>
      </p:graphicFrame>
    </p:spTree>
  </p:cSld>
  <p:clrMapOvr>
    <a:masterClrMapping/>
  </p:clrMapOvr>
  <p:transition advTm="3000">
    <p:fade thruBlk="1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</p:txBody>
      </p:sp>
    </p:spTree>
  </p:cSld>
  <p:clrMapOvr>
    <a:masterClrMapping/>
  </p:clrMapOvr>
  <p:transition advTm="3000">
    <p:fade thruBlk="1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endParaRPr lang="en-US"/>
          </a:p>
        </p:txBody>
      </p:sp>
    </p:spTree>
  </p:cSld>
  <p:clrMapOvr>
    <a:masterClrMapping/>
  </p:clrMapOvr>
  <p:transition advTm="4000">
    <p:fade thruBlk="1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  <a:p>
            <a:endParaRPr lang="en-US"/>
          </a:p>
        </p:txBody>
      </p:sp>
    </p:spTree>
  </p:cSld>
  <p:clrMapOvr>
    <a:masterClrMapping/>
  </p:clrMapOvr>
  <p:transition advTm="3000">
    <p:fade thruBlk="1"/>
  </p:transition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Arial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CF494EF-D868-4C6B-8005-925444A2F33C}"/>
</file>

<file path=customXml/itemProps2.xml><?xml version="1.0" encoding="utf-8"?>
<ds:datastoreItem xmlns:ds="http://schemas.openxmlformats.org/officeDocument/2006/customXml" ds:itemID="{D1964FB2-A0E4-436D-A1AD-D5A163642630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1085</TotalTime>
  <Words>157</Words>
  <Application>Microsoft PowerPoint 7.0</Application>
  <PresentationFormat>On-screen Show (4:3)</PresentationFormat>
  <Paragraphs>55</Paragraphs>
  <Slides>10</Slides>
  <Notes>2</Notes>
  <HiddenSlides>0</HiddenSlides>
  <MMClips>0</MMClips>
  <ScaleCrop>false</ScaleCrop>
  <HeadingPairs>
    <vt:vector size="8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  <vt:variant>
        <vt:lpstr>Custom Shows</vt:lpstr>
      </vt:variant>
      <vt:variant>
        <vt:i4>2</vt:i4>
      </vt:variant>
    </vt:vector>
  </HeadingPairs>
  <TitlesOfParts>
    <vt:vector size="14" baseType="lpstr">
      <vt:lpstr>Blends</vt:lpstr>
      <vt:lpstr>Chart</vt:lpstr>
      <vt:lpstr>Making a Business of Recreation</vt:lpstr>
      <vt:lpstr>Speakers</vt:lpstr>
      <vt:lpstr>Meeting the Needs</vt:lpstr>
      <vt:lpstr>Success-satisfaction-partnership</vt:lpstr>
      <vt:lpstr>Revenue and Profit</vt:lpstr>
      <vt:lpstr>Growing Sales</vt:lpstr>
      <vt:lpstr>Customer Requirements</vt:lpstr>
      <vt:lpstr>Our Strengths</vt:lpstr>
      <vt:lpstr>Key Benefits</vt:lpstr>
      <vt:lpstr>Next Steps</vt:lpstr>
      <vt:lpstr>Sales</vt:lpstr>
      <vt:lpstr>Marketing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106</cp:revision>
  <dcterms:created xsi:type="dcterms:W3CDTF">1995-06-02T22:06:36Z</dcterms:created>
  <dcterms:modified xsi:type="dcterms:W3CDTF">2007-09-08T14:44:21Z</dcterms:modified>
</cp:coreProperties>
</file>

<file path=docProps/thumbnail.jpeg>
</file>