
<file path=[Content_Types].xml><?xml version="1.0" encoding="utf-8"?>
<Types xmlns="http://schemas.openxmlformats.org/package/2006/content-types">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1.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4.xml" ContentType="application/vnd.openxmlformats-officedocument.presentationml.slide+xml"/>
  <Override PartName="/ppt/slides/slide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6" r:id="rId1"/>
  </p:sldMasterIdLst>
  <p:notesMasterIdLst>
    <p:notesMasterId r:id="rId12"/>
  </p:notesMasterIdLst>
  <p:sldIdLst>
    <p:sldId id="256" r:id="rId2"/>
    <p:sldId id="269" r:id="rId3"/>
    <p:sldId id="258" r:id="rId4"/>
    <p:sldId id="262" r:id="rId5"/>
    <p:sldId id="259" r:id="rId6"/>
    <p:sldId id="271" r:id="rId7"/>
    <p:sldId id="264" r:id="rId8"/>
    <p:sldId id="270" r:id="rId9"/>
    <p:sldId id="267" r:id="rId10"/>
    <p:sldId id="268" r:id="rId11"/>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0000"/>
    <a:srgbClr val="FFFFCC"/>
    <a:srgbClr val="CC0000"/>
    <a:srgbClr val="000066"/>
    <a:srgbClr val="FFCC00"/>
    <a:srgbClr val="CC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varScale="1">
        <p:scale>
          <a:sx n="75" d="100"/>
          <a:sy n="75" d="100"/>
        </p:scale>
        <p:origin x="-27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440"/>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kumimoji="1" sz="1000" i="1"/>
            </a:lvl1pPr>
          </a:lstStyle>
          <a:p>
            <a:r>
              <a:rPr lang="en-US"/>
              <a:t>*</a:t>
            </a:r>
            <a:endParaRPr lang="en-US" sz="1200"/>
          </a:p>
        </p:txBody>
      </p:sp>
      <p:sp>
        <p:nvSpPr>
          <p:cNvPr id="205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kumimoji="1" sz="1000" i="1"/>
            </a:lvl1pPr>
          </a:lstStyle>
          <a:p>
            <a:r>
              <a:rPr lang="en-US"/>
              <a:t>07/16/96</a:t>
            </a:r>
            <a:endParaRPr lang="en-US" sz="1200"/>
          </a:p>
        </p:txBody>
      </p:sp>
      <p:sp>
        <p:nvSpPr>
          <p:cNvPr id="2052" name="Rectangle 4"/>
          <p:cNvSpPr>
            <a:spLocks noChangeArrowheads="1"/>
          </p:cNvSpPr>
          <p:nvPr>
            <p:ph type="sldImg" idx="2"/>
          </p:nvPr>
        </p:nvSpPr>
        <p:spPr bwMode="auto">
          <a:xfrm>
            <a:off x="1143000" y="685800"/>
            <a:ext cx="4572000" cy="3429000"/>
          </a:xfrm>
          <a:prstGeom prst="rect">
            <a:avLst/>
          </a:prstGeom>
          <a:noFill/>
          <a:ln w="12700" cap="sq">
            <a:solidFill>
              <a:schemeClr val="tx1"/>
            </a:solidFill>
            <a:miter lim="800000"/>
            <a:headEnd/>
            <a:tailEnd/>
          </a:ln>
          <a:effectLst/>
        </p:spPr>
      </p:sp>
      <p:sp>
        <p:nvSpPr>
          <p:cNvPr id="205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kumimoji="1" sz="1000" i="1"/>
            </a:lvl1pPr>
          </a:lstStyle>
          <a:p>
            <a:r>
              <a:rPr lang="en-US"/>
              <a:t>*</a:t>
            </a:r>
            <a:endParaRPr lang="en-US" sz="1200"/>
          </a:p>
        </p:txBody>
      </p:sp>
      <p:sp>
        <p:nvSpPr>
          <p:cNvPr id="205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kumimoji="1" sz="1000" i="1"/>
            </a:lvl1pPr>
          </a:lstStyle>
          <a:p>
            <a:r>
              <a:rPr lang="en-US"/>
              <a:t>##</a:t>
            </a:r>
            <a:endParaRPr lang="en-US" sz="1200"/>
          </a:p>
        </p:txBody>
      </p:sp>
    </p:spTree>
  </p:cSld>
  <p:clrMap bg1="lt1" tx1="dk1" bg2="lt2" tx2="dk2" accent1="accent1" accent2="accent2" accent3="accent3" accent4="accent4" accent5="accent5" accent6="accent6" hlink="hlink" folHlink="folHlink"/>
  <p:hf/>
  <p:notesStyle>
    <a:lvl1pPr algn="l" rtl="0" eaLnBrk="0" fontAlgn="base" hangingPunct="0">
      <a:spcBef>
        <a:spcPct val="0"/>
      </a:spcBef>
      <a:spcAft>
        <a:spcPct val="0"/>
      </a:spcAft>
      <a:defRPr kumimoji="1" sz="2400" kern="1200">
        <a:solidFill>
          <a:schemeClr val="tx1"/>
        </a:solidFill>
        <a:latin typeface="Arial" charset="0"/>
        <a:ea typeface="+mn-ea"/>
        <a:cs typeface="+mn-cs"/>
      </a:defRPr>
    </a:lvl1pPr>
    <a:lvl2pPr marL="457200" algn="l" rtl="0" eaLnBrk="0" fontAlgn="base" hangingPunct="0">
      <a:spcBef>
        <a:spcPct val="0"/>
      </a:spcBef>
      <a:spcAft>
        <a:spcPct val="0"/>
      </a:spcAft>
      <a:defRPr kumimoji="1" sz="2400" kern="1200">
        <a:solidFill>
          <a:schemeClr val="tx1"/>
        </a:solidFill>
        <a:latin typeface="Arial" charset="0"/>
        <a:ea typeface="+mn-ea"/>
        <a:cs typeface="+mn-cs"/>
      </a:defRPr>
    </a:lvl2pPr>
    <a:lvl3pPr marL="914400" algn="l" rtl="0" eaLnBrk="0" fontAlgn="base" hangingPunct="0">
      <a:spcBef>
        <a:spcPct val="0"/>
      </a:spcBef>
      <a:spcAft>
        <a:spcPct val="0"/>
      </a:spcAft>
      <a:defRPr kumimoji="1" sz="2400" kern="1200">
        <a:solidFill>
          <a:schemeClr val="tx1"/>
        </a:solidFill>
        <a:latin typeface="Arial" charset="0"/>
        <a:ea typeface="+mn-ea"/>
        <a:cs typeface="+mn-cs"/>
      </a:defRPr>
    </a:lvl3pPr>
    <a:lvl4pPr marL="1371600" algn="l" rtl="0" eaLnBrk="0" fontAlgn="base" hangingPunct="0">
      <a:spcBef>
        <a:spcPct val="0"/>
      </a:spcBef>
      <a:spcAft>
        <a:spcPct val="0"/>
      </a:spcAft>
      <a:defRPr kumimoji="1" sz="2400" kern="1200">
        <a:solidFill>
          <a:schemeClr val="tx1"/>
        </a:solidFill>
        <a:latin typeface="Arial" charset="0"/>
        <a:ea typeface="+mn-ea"/>
        <a:cs typeface="+mn-cs"/>
      </a:defRPr>
    </a:lvl4pPr>
    <a:lvl5pPr marL="1828800" algn="l" rtl="0" eaLnBrk="0" fontAlgn="base" hangingPunct="0">
      <a:spcBef>
        <a:spcPct val="0"/>
      </a:spcBef>
      <a:spcAft>
        <a:spcPct val="0"/>
      </a:spcAft>
      <a:defRPr kumimoji="1" sz="24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1746" name="Group 2"/>
          <p:cNvGrpSpPr>
            <a:grpSpLocks/>
          </p:cNvGrpSpPr>
          <p:nvPr/>
        </p:nvGrpSpPr>
        <p:grpSpPr bwMode="auto">
          <a:xfrm>
            <a:off x="0" y="0"/>
            <a:ext cx="9142413" cy="6856413"/>
            <a:chOff x="0" y="0"/>
            <a:chExt cx="5759" cy="4319"/>
          </a:xfrm>
        </p:grpSpPr>
        <p:sp>
          <p:nvSpPr>
            <p:cNvPr id="31747" name="Freeform 3"/>
            <p:cNvSpPr>
              <a:spLocks/>
            </p:cNvSpPr>
            <p:nvPr/>
          </p:nvSpPr>
          <p:spPr bwMode="hidden">
            <a:xfrm>
              <a:off x="0" y="0"/>
              <a:ext cx="5758" cy="1043"/>
            </a:xfrm>
            <a:custGeom>
              <a:avLst/>
              <a:gdLst/>
              <a:ahLst/>
              <a:cxnLst>
                <a:cxn ang="0">
                  <a:pos x="5740" y="1043"/>
                </a:cxn>
                <a:cxn ang="0">
                  <a:pos x="0" y="1043"/>
                </a:cxn>
                <a:cxn ang="0">
                  <a:pos x="0" y="0"/>
                </a:cxn>
                <a:cxn ang="0">
                  <a:pos x="5740" y="0"/>
                </a:cxn>
                <a:cxn ang="0">
                  <a:pos x="5740" y="1043"/>
                </a:cxn>
                <a:cxn ang="0">
                  <a:pos x="5740" y="1043"/>
                </a:cxn>
              </a:cxnLst>
              <a:rect l="0" t="0" r="r" b="b"/>
              <a:pathLst>
                <a:path w="5740" h="1043">
                  <a:moveTo>
                    <a:pt x="5740" y="1043"/>
                  </a:moveTo>
                  <a:lnTo>
                    <a:pt x="0" y="1043"/>
                  </a:lnTo>
                  <a:lnTo>
                    <a:pt x="0" y="0"/>
                  </a:lnTo>
                  <a:lnTo>
                    <a:pt x="5740" y="0"/>
                  </a:lnTo>
                  <a:lnTo>
                    <a:pt x="5740" y="1043"/>
                  </a:lnTo>
                  <a:lnTo>
                    <a:pt x="5740" y="1043"/>
                  </a:lnTo>
                  <a:close/>
                </a:path>
              </a:pathLst>
            </a:custGeom>
            <a:gradFill rotWithShape="0">
              <a:gsLst>
                <a:gs pos="0">
                  <a:schemeClr val="bg1"/>
                </a:gs>
                <a:gs pos="100000">
                  <a:schemeClr val="bg1">
                    <a:gamma/>
                    <a:shade val="69804"/>
                    <a:invGamma/>
                  </a:schemeClr>
                </a:gs>
              </a:gsLst>
              <a:lin ang="5400000" scaled="1"/>
            </a:gradFill>
            <a:ln w="9525">
              <a:noFill/>
              <a:round/>
              <a:headEnd/>
              <a:tailEnd/>
            </a:ln>
          </p:spPr>
          <p:txBody>
            <a:bodyPr/>
            <a:lstStyle/>
            <a:p>
              <a:endParaRPr lang="en-GB"/>
            </a:p>
          </p:txBody>
        </p:sp>
        <p:grpSp>
          <p:nvGrpSpPr>
            <p:cNvPr id="31748" name="Group 4"/>
            <p:cNvGrpSpPr>
              <a:grpSpLocks/>
            </p:cNvGrpSpPr>
            <p:nvPr userDrawn="1"/>
          </p:nvGrpSpPr>
          <p:grpSpPr bwMode="auto">
            <a:xfrm>
              <a:off x="0" y="0"/>
              <a:ext cx="5759" cy="4319"/>
              <a:chOff x="0" y="0"/>
              <a:chExt cx="5759" cy="4319"/>
            </a:xfrm>
          </p:grpSpPr>
          <p:sp>
            <p:nvSpPr>
              <p:cNvPr id="31749" name="Freeform 5"/>
              <p:cNvSpPr>
                <a:spLocks/>
              </p:cNvSpPr>
              <p:nvPr/>
            </p:nvSpPr>
            <p:spPr bwMode="hidden">
              <a:xfrm>
                <a:off x="1" y="104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1750" name="Freeform 6"/>
              <p:cNvSpPr>
                <a:spLocks/>
              </p:cNvSpPr>
              <p:nvPr/>
            </p:nvSpPr>
            <p:spPr bwMode="hidden">
              <a:xfrm>
                <a:off x="0" y="3988"/>
                <a:ext cx="5758" cy="42"/>
              </a:xfrm>
              <a:custGeom>
                <a:avLst/>
                <a:gdLst/>
                <a:ahLst/>
                <a:cxnLst>
                  <a:cxn ang="0">
                    <a:pos x="0" y="42"/>
                  </a:cxn>
                  <a:cxn ang="0">
                    <a:pos x="5740" y="42"/>
                  </a:cxn>
                  <a:cxn ang="0">
                    <a:pos x="5740" y="0"/>
                  </a:cxn>
                  <a:cxn ang="0">
                    <a:pos x="0" y="0"/>
                  </a:cxn>
                  <a:cxn ang="0">
                    <a:pos x="0" y="42"/>
                  </a:cxn>
                  <a:cxn ang="0">
                    <a:pos x="0" y="42"/>
                  </a:cxn>
                </a:cxnLst>
                <a:rect l="0" t="0" r="r" b="b"/>
                <a:pathLst>
                  <a:path w="5740" h="42">
                    <a:moveTo>
                      <a:pt x="0" y="42"/>
                    </a:moveTo>
                    <a:lnTo>
                      <a:pt x="5740" y="42"/>
                    </a:lnTo>
                    <a:lnTo>
                      <a:pt x="5740" y="0"/>
                    </a:lnTo>
                    <a:lnTo>
                      <a:pt x="0" y="0"/>
                    </a:lnTo>
                    <a:lnTo>
                      <a:pt x="0" y="42"/>
                    </a:lnTo>
                    <a:lnTo>
                      <a:pt x="0" y="42"/>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1751" name="Freeform 7"/>
              <p:cNvSpPr>
                <a:spLocks/>
              </p:cNvSpPr>
              <p:nvPr/>
            </p:nvSpPr>
            <p:spPr bwMode="hidden">
              <a:xfrm>
                <a:off x="0" y="3665"/>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1752" name="Freeform 8"/>
              <p:cNvSpPr>
                <a:spLocks/>
              </p:cNvSpPr>
              <p:nvPr/>
            </p:nvSpPr>
            <p:spPr bwMode="hidden">
              <a:xfrm>
                <a:off x="0" y="3364"/>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1753" name="Freeform 9"/>
              <p:cNvSpPr>
                <a:spLocks/>
              </p:cNvSpPr>
              <p:nvPr/>
            </p:nvSpPr>
            <p:spPr bwMode="hidden">
              <a:xfrm>
                <a:off x="0" y="3105"/>
                <a:ext cx="5758" cy="31"/>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1754" name="Freeform 10"/>
              <p:cNvSpPr>
                <a:spLocks/>
              </p:cNvSpPr>
              <p:nvPr/>
            </p:nvSpPr>
            <p:spPr bwMode="hidden">
              <a:xfrm>
                <a:off x="0" y="2859"/>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1755" name="Freeform 11"/>
              <p:cNvSpPr>
                <a:spLocks/>
              </p:cNvSpPr>
              <p:nvPr/>
            </p:nvSpPr>
            <p:spPr bwMode="hidden">
              <a:xfrm>
                <a:off x="0" y="264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1756" name="Freeform 12"/>
              <p:cNvSpPr>
                <a:spLocks/>
              </p:cNvSpPr>
              <p:nvPr/>
            </p:nvSpPr>
            <p:spPr bwMode="hidden">
              <a:xfrm>
                <a:off x="0" y="2433"/>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n-GB"/>
              </a:p>
            </p:txBody>
          </p:sp>
          <p:sp>
            <p:nvSpPr>
              <p:cNvPr id="31757" name="Freeform 13"/>
              <p:cNvSpPr>
                <a:spLocks/>
              </p:cNvSpPr>
              <p:nvPr/>
            </p:nvSpPr>
            <p:spPr bwMode="hidden">
              <a:xfrm>
                <a:off x="0" y="2259"/>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n-GB"/>
              </a:p>
            </p:txBody>
          </p:sp>
          <p:sp>
            <p:nvSpPr>
              <p:cNvPr id="31758" name="Freeform 14"/>
              <p:cNvSpPr>
                <a:spLocks/>
              </p:cNvSpPr>
              <p:nvPr/>
            </p:nvSpPr>
            <p:spPr bwMode="hidden">
              <a:xfrm>
                <a:off x="0" y="209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1759" name="Freeform 15"/>
              <p:cNvSpPr>
                <a:spLocks/>
              </p:cNvSpPr>
              <p:nvPr/>
            </p:nvSpPr>
            <p:spPr bwMode="hidden">
              <a:xfrm>
                <a:off x="0" y="192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0" name="Freeform 16"/>
              <p:cNvSpPr>
                <a:spLocks/>
              </p:cNvSpPr>
              <p:nvPr/>
            </p:nvSpPr>
            <p:spPr bwMode="hidden">
              <a:xfrm>
                <a:off x="0" y="1645"/>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1" name="Freeform 17"/>
              <p:cNvSpPr>
                <a:spLocks/>
              </p:cNvSpPr>
              <p:nvPr/>
            </p:nvSpPr>
            <p:spPr bwMode="hidden">
              <a:xfrm>
                <a:off x="0" y="177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2" name="Freeform 18"/>
              <p:cNvSpPr>
                <a:spLocks/>
              </p:cNvSpPr>
              <p:nvPr/>
            </p:nvSpPr>
            <p:spPr bwMode="hidden">
              <a:xfrm>
                <a:off x="0" y="1520"/>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3" name="Freeform 19"/>
              <p:cNvSpPr>
                <a:spLocks/>
              </p:cNvSpPr>
              <p:nvPr/>
            </p:nvSpPr>
            <p:spPr bwMode="hidden">
              <a:xfrm>
                <a:off x="0" y="1394"/>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4" name="Freeform 20"/>
              <p:cNvSpPr>
                <a:spLocks/>
              </p:cNvSpPr>
              <p:nvPr/>
            </p:nvSpPr>
            <p:spPr bwMode="hidden">
              <a:xfrm>
                <a:off x="0" y="128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5" name="Freeform 21"/>
              <p:cNvSpPr>
                <a:spLocks/>
              </p:cNvSpPr>
              <p:nvPr/>
            </p:nvSpPr>
            <p:spPr bwMode="hidden">
              <a:xfrm>
                <a:off x="0" y="117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6" name="Freeform 22"/>
              <p:cNvSpPr>
                <a:spLocks/>
              </p:cNvSpPr>
              <p:nvPr/>
            </p:nvSpPr>
            <p:spPr bwMode="hidden">
              <a:xfrm>
                <a:off x="0" y="2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1767" name="Freeform 23"/>
              <p:cNvSpPr>
                <a:spLocks/>
              </p:cNvSpPr>
              <p:nvPr/>
            </p:nvSpPr>
            <p:spPr bwMode="hidden">
              <a:xfrm>
                <a:off x="0" y="186"/>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1768" name="Freeform 24"/>
              <p:cNvSpPr>
                <a:spLocks/>
              </p:cNvSpPr>
              <p:nvPr/>
            </p:nvSpPr>
            <p:spPr bwMode="hidden">
              <a:xfrm>
                <a:off x="0" y="475"/>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1769" name="Freeform 25"/>
              <p:cNvSpPr>
                <a:spLocks/>
              </p:cNvSpPr>
              <p:nvPr/>
            </p:nvSpPr>
            <p:spPr bwMode="hidden">
              <a:xfrm>
                <a:off x="0" y="337"/>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1770" name="Freeform 26"/>
              <p:cNvSpPr>
                <a:spLocks/>
              </p:cNvSpPr>
              <p:nvPr/>
            </p:nvSpPr>
            <p:spPr bwMode="hidden">
              <a:xfrm>
                <a:off x="0" y="60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71" name="Freeform 27"/>
              <p:cNvSpPr>
                <a:spLocks/>
              </p:cNvSpPr>
              <p:nvPr/>
            </p:nvSpPr>
            <p:spPr bwMode="hidden">
              <a:xfrm>
                <a:off x="0" y="72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1772" name="Freeform 28"/>
              <p:cNvSpPr>
                <a:spLocks/>
              </p:cNvSpPr>
              <p:nvPr/>
            </p:nvSpPr>
            <p:spPr bwMode="hidden">
              <a:xfrm>
                <a:off x="0" y="841"/>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1773" name="Freeform 29"/>
              <p:cNvSpPr>
                <a:spLocks/>
              </p:cNvSpPr>
              <p:nvPr/>
            </p:nvSpPr>
            <p:spPr bwMode="hidden">
              <a:xfrm>
                <a:off x="0" y="943"/>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grpSp>
            <p:nvGrpSpPr>
              <p:cNvPr id="31774" name="Group 30"/>
              <p:cNvGrpSpPr>
                <a:grpSpLocks/>
              </p:cNvGrpSpPr>
              <p:nvPr/>
            </p:nvGrpSpPr>
            <p:grpSpPr bwMode="auto">
              <a:xfrm>
                <a:off x="0" y="0"/>
                <a:ext cx="5758" cy="1045"/>
                <a:chOff x="0" y="0"/>
                <a:chExt cx="5758" cy="1045"/>
              </a:xfrm>
            </p:grpSpPr>
            <p:sp>
              <p:nvSpPr>
                <p:cNvPr id="31775" name="Freeform 31"/>
                <p:cNvSpPr>
                  <a:spLocks/>
                </p:cNvSpPr>
                <p:nvPr/>
              </p:nvSpPr>
              <p:spPr bwMode="hidden">
                <a:xfrm>
                  <a:off x="2849" y="0"/>
                  <a:ext cx="42" cy="1045"/>
                </a:xfrm>
                <a:custGeom>
                  <a:avLst/>
                  <a:gdLst/>
                  <a:ahLst/>
                  <a:cxnLst>
                    <a:cxn ang="0">
                      <a:pos x="18" y="1043"/>
                    </a:cxn>
                    <a:cxn ang="0">
                      <a:pos x="42" y="1043"/>
                    </a:cxn>
                    <a:cxn ang="0">
                      <a:pos x="42" y="0"/>
                    </a:cxn>
                    <a:cxn ang="0">
                      <a:pos x="0" y="0"/>
                    </a:cxn>
                    <a:cxn ang="0">
                      <a:pos x="0" y="1043"/>
                    </a:cxn>
                    <a:cxn ang="0">
                      <a:pos x="18" y="1043"/>
                    </a:cxn>
                    <a:cxn ang="0">
                      <a:pos x="18" y="1043"/>
                    </a:cxn>
                  </a:cxnLst>
                  <a:rect l="0" t="0" r="r" b="b"/>
                  <a:pathLst>
                    <a:path w="42" h="1043">
                      <a:moveTo>
                        <a:pt x="18" y="1043"/>
                      </a:moveTo>
                      <a:lnTo>
                        <a:pt x="42" y="1043"/>
                      </a:lnTo>
                      <a:lnTo>
                        <a:pt x="42" y="0"/>
                      </a:lnTo>
                      <a:lnTo>
                        <a:pt x="0"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76" name="Freeform 32"/>
                <p:cNvSpPr>
                  <a:spLocks/>
                </p:cNvSpPr>
                <p:nvPr/>
              </p:nvSpPr>
              <p:spPr bwMode="hidden">
                <a:xfrm>
                  <a:off x="2400" y="0"/>
                  <a:ext cx="155" cy="1045"/>
                </a:xfrm>
                <a:custGeom>
                  <a:avLst/>
                  <a:gdLst/>
                  <a:ahLst/>
                  <a:cxnLst>
                    <a:cxn ang="0">
                      <a:pos x="131" y="1043"/>
                    </a:cxn>
                    <a:cxn ang="0">
                      <a:pos x="155" y="1043"/>
                    </a:cxn>
                    <a:cxn ang="0">
                      <a:pos x="42" y="0"/>
                    </a:cxn>
                    <a:cxn ang="0">
                      <a:pos x="0" y="0"/>
                    </a:cxn>
                    <a:cxn ang="0">
                      <a:pos x="113" y="1043"/>
                    </a:cxn>
                    <a:cxn ang="0">
                      <a:pos x="131" y="1043"/>
                    </a:cxn>
                    <a:cxn ang="0">
                      <a:pos x="131" y="1043"/>
                    </a:cxn>
                  </a:cxnLst>
                  <a:rect l="0" t="0" r="r" b="b"/>
                  <a:pathLst>
                    <a:path w="155" h="1043">
                      <a:moveTo>
                        <a:pt x="131" y="1043"/>
                      </a:moveTo>
                      <a:lnTo>
                        <a:pt x="155" y="1043"/>
                      </a:lnTo>
                      <a:lnTo>
                        <a:pt x="42" y="0"/>
                      </a:lnTo>
                      <a:lnTo>
                        <a:pt x="0" y="0"/>
                      </a:lnTo>
                      <a:lnTo>
                        <a:pt x="113" y="1043"/>
                      </a:lnTo>
                      <a:lnTo>
                        <a:pt x="131" y="1043"/>
                      </a:lnTo>
                      <a:lnTo>
                        <a:pt x="13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77" name="Freeform 33"/>
                <p:cNvSpPr>
                  <a:spLocks/>
                </p:cNvSpPr>
                <p:nvPr/>
              </p:nvSpPr>
              <p:spPr bwMode="hidden">
                <a:xfrm>
                  <a:off x="1967" y="0"/>
                  <a:ext cx="240" cy="1045"/>
                </a:xfrm>
                <a:custGeom>
                  <a:avLst/>
                  <a:gdLst/>
                  <a:ahLst/>
                  <a:cxnLst>
                    <a:cxn ang="0">
                      <a:pos x="221" y="1043"/>
                    </a:cxn>
                    <a:cxn ang="0">
                      <a:pos x="239" y="1043"/>
                    </a:cxn>
                    <a:cxn ang="0">
                      <a:pos x="36" y="0"/>
                    </a:cxn>
                    <a:cxn ang="0">
                      <a:pos x="0" y="0"/>
                    </a:cxn>
                    <a:cxn ang="0">
                      <a:pos x="203" y="1043"/>
                    </a:cxn>
                    <a:cxn ang="0">
                      <a:pos x="221" y="1043"/>
                    </a:cxn>
                    <a:cxn ang="0">
                      <a:pos x="221" y="1043"/>
                    </a:cxn>
                  </a:cxnLst>
                  <a:rect l="0" t="0" r="r" b="b"/>
                  <a:pathLst>
                    <a:path w="239" h="1043">
                      <a:moveTo>
                        <a:pt x="221" y="1043"/>
                      </a:moveTo>
                      <a:lnTo>
                        <a:pt x="239" y="1043"/>
                      </a:lnTo>
                      <a:lnTo>
                        <a:pt x="36" y="0"/>
                      </a:lnTo>
                      <a:lnTo>
                        <a:pt x="0" y="0"/>
                      </a:lnTo>
                      <a:lnTo>
                        <a:pt x="203" y="1043"/>
                      </a:lnTo>
                      <a:lnTo>
                        <a:pt x="221" y="1043"/>
                      </a:lnTo>
                      <a:lnTo>
                        <a:pt x="22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78" name="Freeform 34"/>
                <p:cNvSpPr>
                  <a:spLocks/>
                </p:cNvSpPr>
                <p:nvPr/>
              </p:nvSpPr>
              <p:spPr bwMode="hidden">
                <a:xfrm>
                  <a:off x="1554" y="0"/>
                  <a:ext cx="353" cy="1045"/>
                </a:xfrm>
                <a:custGeom>
                  <a:avLst/>
                  <a:gdLst/>
                  <a:ahLst/>
                  <a:cxnLst>
                    <a:cxn ang="0">
                      <a:pos x="334" y="1043"/>
                    </a:cxn>
                    <a:cxn ang="0">
                      <a:pos x="352" y="1043"/>
                    </a:cxn>
                    <a:cxn ang="0">
                      <a:pos x="41" y="0"/>
                    </a:cxn>
                    <a:cxn ang="0">
                      <a:pos x="0" y="0"/>
                    </a:cxn>
                    <a:cxn ang="0">
                      <a:pos x="311" y="1043"/>
                    </a:cxn>
                    <a:cxn ang="0">
                      <a:pos x="334" y="1043"/>
                    </a:cxn>
                    <a:cxn ang="0">
                      <a:pos x="334" y="1043"/>
                    </a:cxn>
                  </a:cxnLst>
                  <a:rect l="0" t="0" r="r" b="b"/>
                  <a:pathLst>
                    <a:path w="352" h="1043">
                      <a:moveTo>
                        <a:pt x="334" y="1043"/>
                      </a:moveTo>
                      <a:lnTo>
                        <a:pt x="352" y="1043"/>
                      </a:lnTo>
                      <a:lnTo>
                        <a:pt x="41" y="0"/>
                      </a:lnTo>
                      <a:lnTo>
                        <a:pt x="0" y="0"/>
                      </a:lnTo>
                      <a:lnTo>
                        <a:pt x="311" y="1043"/>
                      </a:lnTo>
                      <a:lnTo>
                        <a:pt x="334" y="1043"/>
                      </a:lnTo>
                      <a:lnTo>
                        <a:pt x="33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79" name="Freeform 35"/>
                <p:cNvSpPr>
                  <a:spLocks/>
                </p:cNvSpPr>
                <p:nvPr/>
              </p:nvSpPr>
              <p:spPr bwMode="hidden">
                <a:xfrm>
                  <a:off x="1134" y="0"/>
                  <a:ext cx="450" cy="1045"/>
                </a:xfrm>
                <a:custGeom>
                  <a:avLst/>
                  <a:gdLst/>
                  <a:ahLst/>
                  <a:cxnLst>
                    <a:cxn ang="0">
                      <a:pos x="425" y="1043"/>
                    </a:cxn>
                    <a:cxn ang="0">
                      <a:pos x="449" y="1043"/>
                    </a:cxn>
                    <a:cxn ang="0">
                      <a:pos x="42" y="0"/>
                    </a:cxn>
                    <a:cxn ang="0">
                      <a:pos x="0" y="0"/>
                    </a:cxn>
                    <a:cxn ang="0">
                      <a:pos x="407" y="1043"/>
                    </a:cxn>
                    <a:cxn ang="0">
                      <a:pos x="425" y="1043"/>
                    </a:cxn>
                    <a:cxn ang="0">
                      <a:pos x="425" y="1043"/>
                    </a:cxn>
                  </a:cxnLst>
                  <a:rect l="0" t="0" r="r" b="b"/>
                  <a:pathLst>
                    <a:path w="449" h="1043">
                      <a:moveTo>
                        <a:pt x="425" y="1043"/>
                      </a:moveTo>
                      <a:lnTo>
                        <a:pt x="449" y="1043"/>
                      </a:lnTo>
                      <a:lnTo>
                        <a:pt x="42" y="0"/>
                      </a:lnTo>
                      <a:lnTo>
                        <a:pt x="0" y="0"/>
                      </a:lnTo>
                      <a:lnTo>
                        <a:pt x="407" y="1043"/>
                      </a:lnTo>
                      <a:lnTo>
                        <a:pt x="425" y="1043"/>
                      </a:lnTo>
                      <a:lnTo>
                        <a:pt x="425"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0" name="Freeform 36"/>
                <p:cNvSpPr>
                  <a:spLocks/>
                </p:cNvSpPr>
                <p:nvPr/>
              </p:nvSpPr>
              <p:spPr bwMode="hidden">
                <a:xfrm>
                  <a:off x="714" y="0"/>
                  <a:ext cx="540" cy="1045"/>
                </a:xfrm>
                <a:custGeom>
                  <a:avLst/>
                  <a:gdLst/>
                  <a:ahLst/>
                  <a:cxnLst>
                    <a:cxn ang="0">
                      <a:pos x="520" y="1043"/>
                    </a:cxn>
                    <a:cxn ang="0">
                      <a:pos x="538" y="1043"/>
                    </a:cxn>
                    <a:cxn ang="0">
                      <a:pos x="41" y="0"/>
                    </a:cxn>
                    <a:cxn ang="0">
                      <a:pos x="0" y="0"/>
                    </a:cxn>
                    <a:cxn ang="0">
                      <a:pos x="496" y="1043"/>
                    </a:cxn>
                    <a:cxn ang="0">
                      <a:pos x="520" y="1043"/>
                    </a:cxn>
                    <a:cxn ang="0">
                      <a:pos x="520" y="1043"/>
                    </a:cxn>
                  </a:cxnLst>
                  <a:rect l="0" t="0" r="r" b="b"/>
                  <a:pathLst>
                    <a:path w="538" h="1043">
                      <a:moveTo>
                        <a:pt x="520" y="1043"/>
                      </a:moveTo>
                      <a:lnTo>
                        <a:pt x="538" y="1043"/>
                      </a:lnTo>
                      <a:lnTo>
                        <a:pt x="41" y="0"/>
                      </a:lnTo>
                      <a:lnTo>
                        <a:pt x="0" y="0"/>
                      </a:lnTo>
                      <a:lnTo>
                        <a:pt x="496" y="1043"/>
                      </a:lnTo>
                      <a:lnTo>
                        <a:pt x="520" y="1043"/>
                      </a:lnTo>
                      <a:lnTo>
                        <a:pt x="520"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1" name="Freeform 37"/>
                <p:cNvSpPr>
                  <a:spLocks/>
                </p:cNvSpPr>
                <p:nvPr/>
              </p:nvSpPr>
              <p:spPr bwMode="hidden">
                <a:xfrm>
                  <a:off x="306" y="0"/>
                  <a:ext cx="642" cy="1045"/>
                </a:xfrm>
                <a:custGeom>
                  <a:avLst/>
                  <a:gdLst/>
                  <a:ahLst/>
                  <a:cxnLst>
                    <a:cxn ang="0">
                      <a:pos x="622" y="1043"/>
                    </a:cxn>
                    <a:cxn ang="0">
                      <a:pos x="640" y="1043"/>
                    </a:cxn>
                    <a:cxn ang="0">
                      <a:pos x="48" y="0"/>
                    </a:cxn>
                    <a:cxn ang="0">
                      <a:pos x="0" y="0"/>
                    </a:cxn>
                    <a:cxn ang="0">
                      <a:pos x="598" y="1043"/>
                    </a:cxn>
                    <a:cxn ang="0">
                      <a:pos x="622" y="1043"/>
                    </a:cxn>
                    <a:cxn ang="0">
                      <a:pos x="622" y="1043"/>
                    </a:cxn>
                  </a:cxnLst>
                  <a:rect l="0" t="0" r="r" b="b"/>
                  <a:pathLst>
                    <a:path w="640" h="1043">
                      <a:moveTo>
                        <a:pt x="622" y="1043"/>
                      </a:moveTo>
                      <a:lnTo>
                        <a:pt x="640" y="1043"/>
                      </a:lnTo>
                      <a:lnTo>
                        <a:pt x="48" y="0"/>
                      </a:lnTo>
                      <a:lnTo>
                        <a:pt x="0" y="0"/>
                      </a:lnTo>
                      <a:lnTo>
                        <a:pt x="598" y="1043"/>
                      </a:lnTo>
                      <a:lnTo>
                        <a:pt x="622" y="1043"/>
                      </a:lnTo>
                      <a:lnTo>
                        <a:pt x="622"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2" name="Freeform 38"/>
                <p:cNvSpPr>
                  <a:spLocks/>
                </p:cNvSpPr>
                <p:nvPr/>
              </p:nvSpPr>
              <p:spPr bwMode="hidden">
                <a:xfrm>
                  <a:off x="0" y="108"/>
                  <a:ext cx="630" cy="937"/>
                </a:xfrm>
                <a:custGeom>
                  <a:avLst/>
                  <a:gdLst/>
                  <a:ahLst/>
                  <a:cxnLst>
                    <a:cxn ang="0">
                      <a:pos x="604" y="935"/>
                    </a:cxn>
                    <a:cxn ang="0">
                      <a:pos x="628" y="935"/>
                    </a:cxn>
                    <a:cxn ang="0">
                      <a:pos x="0" y="0"/>
                    </a:cxn>
                    <a:cxn ang="0">
                      <a:pos x="0" y="66"/>
                    </a:cxn>
                    <a:cxn ang="0">
                      <a:pos x="580" y="935"/>
                    </a:cxn>
                    <a:cxn ang="0">
                      <a:pos x="604" y="935"/>
                    </a:cxn>
                    <a:cxn ang="0">
                      <a:pos x="604" y="935"/>
                    </a:cxn>
                  </a:cxnLst>
                  <a:rect l="0" t="0" r="r" b="b"/>
                  <a:pathLst>
                    <a:path w="628" h="935">
                      <a:moveTo>
                        <a:pt x="604" y="935"/>
                      </a:moveTo>
                      <a:lnTo>
                        <a:pt x="628" y="935"/>
                      </a:lnTo>
                      <a:lnTo>
                        <a:pt x="0" y="0"/>
                      </a:lnTo>
                      <a:lnTo>
                        <a:pt x="0" y="66"/>
                      </a:lnTo>
                      <a:lnTo>
                        <a:pt x="580" y="935"/>
                      </a:lnTo>
                      <a:lnTo>
                        <a:pt x="604" y="935"/>
                      </a:lnTo>
                      <a:lnTo>
                        <a:pt x="604" y="93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3" name="Freeform 39"/>
                <p:cNvSpPr>
                  <a:spLocks/>
                </p:cNvSpPr>
                <p:nvPr/>
              </p:nvSpPr>
              <p:spPr bwMode="hidden">
                <a:xfrm>
                  <a:off x="3191" y="0"/>
                  <a:ext cx="155" cy="1045"/>
                </a:xfrm>
                <a:custGeom>
                  <a:avLst/>
                  <a:gdLst/>
                  <a:ahLst/>
                  <a:cxnLst>
                    <a:cxn ang="0">
                      <a:pos x="18" y="1043"/>
                    </a:cxn>
                    <a:cxn ang="0">
                      <a:pos x="42" y="1043"/>
                    </a:cxn>
                    <a:cxn ang="0">
                      <a:pos x="155" y="0"/>
                    </a:cxn>
                    <a:cxn ang="0">
                      <a:pos x="114" y="0"/>
                    </a:cxn>
                    <a:cxn ang="0">
                      <a:pos x="0" y="1043"/>
                    </a:cxn>
                    <a:cxn ang="0">
                      <a:pos x="18" y="1043"/>
                    </a:cxn>
                    <a:cxn ang="0">
                      <a:pos x="18" y="1043"/>
                    </a:cxn>
                  </a:cxnLst>
                  <a:rect l="0" t="0" r="r" b="b"/>
                  <a:pathLst>
                    <a:path w="155" h="1043">
                      <a:moveTo>
                        <a:pt x="18" y="1043"/>
                      </a:moveTo>
                      <a:lnTo>
                        <a:pt x="42" y="1043"/>
                      </a:lnTo>
                      <a:lnTo>
                        <a:pt x="155" y="0"/>
                      </a:lnTo>
                      <a:lnTo>
                        <a:pt x="114"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4" name="Freeform 40"/>
                <p:cNvSpPr>
                  <a:spLocks/>
                </p:cNvSpPr>
                <p:nvPr/>
              </p:nvSpPr>
              <p:spPr bwMode="hidden">
                <a:xfrm>
                  <a:off x="3533" y="0"/>
                  <a:ext cx="240" cy="1045"/>
                </a:xfrm>
                <a:custGeom>
                  <a:avLst/>
                  <a:gdLst/>
                  <a:ahLst/>
                  <a:cxnLst>
                    <a:cxn ang="0">
                      <a:pos x="18" y="1043"/>
                    </a:cxn>
                    <a:cxn ang="0">
                      <a:pos x="36" y="1043"/>
                    </a:cxn>
                    <a:cxn ang="0">
                      <a:pos x="239" y="0"/>
                    </a:cxn>
                    <a:cxn ang="0">
                      <a:pos x="203" y="0"/>
                    </a:cxn>
                    <a:cxn ang="0">
                      <a:pos x="0" y="1043"/>
                    </a:cxn>
                    <a:cxn ang="0">
                      <a:pos x="18" y="1043"/>
                    </a:cxn>
                    <a:cxn ang="0">
                      <a:pos x="18" y="1043"/>
                    </a:cxn>
                  </a:cxnLst>
                  <a:rect l="0" t="0" r="r" b="b"/>
                  <a:pathLst>
                    <a:path w="239" h="1043">
                      <a:moveTo>
                        <a:pt x="18" y="1043"/>
                      </a:moveTo>
                      <a:lnTo>
                        <a:pt x="36" y="1043"/>
                      </a:lnTo>
                      <a:lnTo>
                        <a:pt x="239" y="0"/>
                      </a:lnTo>
                      <a:lnTo>
                        <a:pt x="203"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5" name="Freeform 41"/>
                <p:cNvSpPr>
                  <a:spLocks/>
                </p:cNvSpPr>
                <p:nvPr/>
              </p:nvSpPr>
              <p:spPr bwMode="hidden">
                <a:xfrm>
                  <a:off x="3821" y="0"/>
                  <a:ext cx="359" cy="1045"/>
                </a:xfrm>
                <a:custGeom>
                  <a:avLst/>
                  <a:gdLst/>
                  <a:ahLst/>
                  <a:cxnLst>
                    <a:cxn ang="0">
                      <a:pos x="24" y="1043"/>
                    </a:cxn>
                    <a:cxn ang="0">
                      <a:pos x="42" y="1043"/>
                    </a:cxn>
                    <a:cxn ang="0">
                      <a:pos x="358" y="0"/>
                    </a:cxn>
                    <a:cxn ang="0">
                      <a:pos x="317" y="0"/>
                    </a:cxn>
                    <a:cxn ang="0">
                      <a:pos x="0" y="1043"/>
                    </a:cxn>
                    <a:cxn ang="0">
                      <a:pos x="24" y="1043"/>
                    </a:cxn>
                    <a:cxn ang="0">
                      <a:pos x="24" y="1043"/>
                    </a:cxn>
                  </a:cxnLst>
                  <a:rect l="0" t="0" r="r" b="b"/>
                  <a:pathLst>
                    <a:path w="358" h="1043">
                      <a:moveTo>
                        <a:pt x="24" y="1043"/>
                      </a:moveTo>
                      <a:lnTo>
                        <a:pt x="42" y="1043"/>
                      </a:lnTo>
                      <a:lnTo>
                        <a:pt x="358" y="0"/>
                      </a:lnTo>
                      <a:lnTo>
                        <a:pt x="317" y="0"/>
                      </a:lnTo>
                      <a:lnTo>
                        <a:pt x="0" y="1043"/>
                      </a:lnTo>
                      <a:lnTo>
                        <a:pt x="24" y="1043"/>
                      </a:lnTo>
                      <a:lnTo>
                        <a:pt x="2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6" name="Freeform 42"/>
                <p:cNvSpPr>
                  <a:spLocks/>
                </p:cNvSpPr>
                <p:nvPr/>
              </p:nvSpPr>
              <p:spPr bwMode="hidden">
                <a:xfrm>
                  <a:off x="4139" y="0"/>
                  <a:ext cx="449" cy="1045"/>
                </a:xfrm>
                <a:custGeom>
                  <a:avLst/>
                  <a:gdLst/>
                  <a:ahLst/>
                  <a:cxnLst>
                    <a:cxn ang="0">
                      <a:pos x="18" y="1043"/>
                    </a:cxn>
                    <a:cxn ang="0">
                      <a:pos x="41" y="1043"/>
                    </a:cxn>
                    <a:cxn ang="0">
                      <a:pos x="448" y="0"/>
                    </a:cxn>
                    <a:cxn ang="0">
                      <a:pos x="406" y="0"/>
                    </a:cxn>
                    <a:cxn ang="0">
                      <a:pos x="0" y="1043"/>
                    </a:cxn>
                    <a:cxn ang="0">
                      <a:pos x="18" y="1043"/>
                    </a:cxn>
                    <a:cxn ang="0">
                      <a:pos x="18" y="1043"/>
                    </a:cxn>
                  </a:cxnLst>
                  <a:rect l="0" t="0" r="r" b="b"/>
                  <a:pathLst>
                    <a:path w="448" h="1043">
                      <a:moveTo>
                        <a:pt x="18" y="1043"/>
                      </a:moveTo>
                      <a:lnTo>
                        <a:pt x="41" y="1043"/>
                      </a:lnTo>
                      <a:lnTo>
                        <a:pt x="448" y="0"/>
                      </a:lnTo>
                      <a:lnTo>
                        <a:pt x="406"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7" name="Freeform 43"/>
                <p:cNvSpPr>
                  <a:spLocks/>
                </p:cNvSpPr>
                <p:nvPr/>
              </p:nvSpPr>
              <p:spPr bwMode="hidden">
                <a:xfrm>
                  <a:off x="4480" y="0"/>
                  <a:ext cx="541" cy="1045"/>
                </a:xfrm>
                <a:custGeom>
                  <a:avLst/>
                  <a:gdLst/>
                  <a:ahLst/>
                  <a:cxnLst>
                    <a:cxn ang="0">
                      <a:pos x="18" y="1043"/>
                    </a:cxn>
                    <a:cxn ang="0">
                      <a:pos x="42" y="1043"/>
                    </a:cxn>
                    <a:cxn ang="0">
                      <a:pos x="539" y="0"/>
                    </a:cxn>
                    <a:cxn ang="0">
                      <a:pos x="497" y="0"/>
                    </a:cxn>
                    <a:cxn ang="0">
                      <a:pos x="0" y="1043"/>
                    </a:cxn>
                    <a:cxn ang="0">
                      <a:pos x="18" y="1043"/>
                    </a:cxn>
                    <a:cxn ang="0">
                      <a:pos x="18" y="1043"/>
                    </a:cxn>
                  </a:cxnLst>
                  <a:rect l="0" t="0" r="r" b="b"/>
                  <a:pathLst>
                    <a:path w="539" h="1043">
                      <a:moveTo>
                        <a:pt x="18" y="1043"/>
                      </a:moveTo>
                      <a:lnTo>
                        <a:pt x="42" y="1043"/>
                      </a:lnTo>
                      <a:lnTo>
                        <a:pt x="539" y="0"/>
                      </a:lnTo>
                      <a:lnTo>
                        <a:pt x="497"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8" name="Freeform 44"/>
                <p:cNvSpPr>
                  <a:spLocks/>
                </p:cNvSpPr>
                <p:nvPr/>
              </p:nvSpPr>
              <p:spPr bwMode="hidden">
                <a:xfrm>
                  <a:off x="4768" y="0"/>
                  <a:ext cx="642" cy="1045"/>
                </a:xfrm>
                <a:custGeom>
                  <a:avLst/>
                  <a:gdLst/>
                  <a:ahLst/>
                  <a:cxnLst>
                    <a:cxn ang="0">
                      <a:pos x="18" y="1043"/>
                    </a:cxn>
                    <a:cxn ang="0">
                      <a:pos x="42" y="1043"/>
                    </a:cxn>
                    <a:cxn ang="0">
                      <a:pos x="640" y="0"/>
                    </a:cxn>
                    <a:cxn ang="0">
                      <a:pos x="592" y="0"/>
                    </a:cxn>
                    <a:cxn ang="0">
                      <a:pos x="0" y="1043"/>
                    </a:cxn>
                    <a:cxn ang="0">
                      <a:pos x="18" y="1043"/>
                    </a:cxn>
                    <a:cxn ang="0">
                      <a:pos x="18" y="1043"/>
                    </a:cxn>
                  </a:cxnLst>
                  <a:rect l="0" t="0" r="r" b="b"/>
                  <a:pathLst>
                    <a:path w="640" h="1043">
                      <a:moveTo>
                        <a:pt x="18" y="1043"/>
                      </a:moveTo>
                      <a:lnTo>
                        <a:pt x="42" y="1043"/>
                      </a:lnTo>
                      <a:lnTo>
                        <a:pt x="640" y="0"/>
                      </a:lnTo>
                      <a:lnTo>
                        <a:pt x="592"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9" name="Freeform 45"/>
                <p:cNvSpPr>
                  <a:spLocks/>
                </p:cNvSpPr>
                <p:nvPr/>
              </p:nvSpPr>
              <p:spPr bwMode="hidden">
                <a:xfrm>
                  <a:off x="5086" y="48"/>
                  <a:ext cx="672" cy="997"/>
                </a:xfrm>
                <a:custGeom>
                  <a:avLst/>
                  <a:gdLst/>
                  <a:ahLst/>
                  <a:cxnLst>
                    <a:cxn ang="0">
                      <a:pos x="24" y="995"/>
                    </a:cxn>
                    <a:cxn ang="0">
                      <a:pos x="48" y="995"/>
                    </a:cxn>
                    <a:cxn ang="0">
                      <a:pos x="670" y="72"/>
                    </a:cxn>
                    <a:cxn ang="0">
                      <a:pos x="670" y="0"/>
                    </a:cxn>
                    <a:cxn ang="0">
                      <a:pos x="0" y="995"/>
                    </a:cxn>
                    <a:cxn ang="0">
                      <a:pos x="24" y="995"/>
                    </a:cxn>
                    <a:cxn ang="0">
                      <a:pos x="24" y="995"/>
                    </a:cxn>
                  </a:cxnLst>
                  <a:rect l="0" t="0" r="r" b="b"/>
                  <a:pathLst>
                    <a:path w="670" h="995">
                      <a:moveTo>
                        <a:pt x="24" y="995"/>
                      </a:moveTo>
                      <a:lnTo>
                        <a:pt x="48" y="995"/>
                      </a:lnTo>
                      <a:lnTo>
                        <a:pt x="670" y="72"/>
                      </a:lnTo>
                      <a:lnTo>
                        <a:pt x="670" y="0"/>
                      </a:lnTo>
                      <a:lnTo>
                        <a:pt x="0" y="995"/>
                      </a:lnTo>
                      <a:lnTo>
                        <a:pt x="24" y="995"/>
                      </a:lnTo>
                      <a:lnTo>
                        <a:pt x="24" y="99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grpSp>
          <p:grpSp>
            <p:nvGrpSpPr>
              <p:cNvPr id="31790" name="Group 46"/>
              <p:cNvGrpSpPr>
                <a:grpSpLocks/>
              </p:cNvGrpSpPr>
              <p:nvPr/>
            </p:nvGrpSpPr>
            <p:grpSpPr bwMode="auto">
              <a:xfrm>
                <a:off x="0" y="558"/>
                <a:ext cx="5758" cy="487"/>
                <a:chOff x="0" y="558"/>
                <a:chExt cx="5758" cy="487"/>
              </a:xfrm>
            </p:grpSpPr>
            <p:sp>
              <p:nvSpPr>
                <p:cNvPr id="31791" name="Freeform 47"/>
                <p:cNvSpPr>
                  <a:spLocks/>
                </p:cNvSpPr>
                <p:nvPr/>
              </p:nvSpPr>
              <p:spPr bwMode="hidden">
                <a:xfrm>
                  <a:off x="0" y="618"/>
                  <a:ext cx="306" cy="427"/>
                </a:xfrm>
                <a:custGeom>
                  <a:avLst/>
                  <a:gdLst/>
                  <a:ahLst/>
                  <a:cxnLst>
                    <a:cxn ang="0">
                      <a:pos x="281" y="426"/>
                    </a:cxn>
                    <a:cxn ang="0">
                      <a:pos x="305" y="426"/>
                    </a:cxn>
                    <a:cxn ang="0">
                      <a:pos x="0" y="0"/>
                    </a:cxn>
                    <a:cxn ang="0">
                      <a:pos x="0" y="66"/>
                    </a:cxn>
                    <a:cxn ang="0">
                      <a:pos x="251" y="426"/>
                    </a:cxn>
                    <a:cxn ang="0">
                      <a:pos x="281" y="426"/>
                    </a:cxn>
                    <a:cxn ang="0">
                      <a:pos x="281" y="426"/>
                    </a:cxn>
                  </a:cxnLst>
                  <a:rect l="0" t="0" r="r" b="b"/>
                  <a:pathLst>
                    <a:path w="305" h="426">
                      <a:moveTo>
                        <a:pt x="281" y="426"/>
                      </a:moveTo>
                      <a:lnTo>
                        <a:pt x="305" y="426"/>
                      </a:lnTo>
                      <a:lnTo>
                        <a:pt x="0" y="0"/>
                      </a:lnTo>
                      <a:lnTo>
                        <a:pt x="0" y="66"/>
                      </a:lnTo>
                      <a:lnTo>
                        <a:pt x="251" y="426"/>
                      </a:lnTo>
                      <a:lnTo>
                        <a:pt x="281" y="426"/>
                      </a:lnTo>
                      <a:lnTo>
                        <a:pt x="281" y="426"/>
                      </a:lnTo>
                      <a:close/>
                    </a:path>
                  </a:pathLst>
                </a:custGeom>
                <a:solidFill>
                  <a:schemeClr val="accent2"/>
                </a:solidFill>
                <a:ln w="9525">
                  <a:noFill/>
                  <a:round/>
                  <a:headEnd/>
                  <a:tailEnd/>
                </a:ln>
              </p:spPr>
              <p:txBody>
                <a:bodyPr/>
                <a:lstStyle/>
                <a:p>
                  <a:endParaRPr lang="en-GB"/>
                </a:p>
              </p:txBody>
            </p:sp>
            <p:sp>
              <p:nvSpPr>
                <p:cNvPr id="31792" name="Freeform 48"/>
                <p:cNvSpPr>
                  <a:spLocks/>
                </p:cNvSpPr>
                <p:nvPr/>
              </p:nvSpPr>
              <p:spPr bwMode="hidden">
                <a:xfrm>
                  <a:off x="5410" y="558"/>
                  <a:ext cx="348" cy="487"/>
                </a:xfrm>
                <a:custGeom>
                  <a:avLst/>
                  <a:gdLst/>
                  <a:ahLst/>
                  <a:cxnLst>
                    <a:cxn ang="0">
                      <a:pos x="24" y="486"/>
                    </a:cxn>
                    <a:cxn ang="0">
                      <a:pos x="48" y="486"/>
                    </a:cxn>
                    <a:cxn ang="0">
                      <a:pos x="347" y="72"/>
                    </a:cxn>
                    <a:cxn ang="0">
                      <a:pos x="347" y="0"/>
                    </a:cxn>
                    <a:cxn ang="0">
                      <a:pos x="0" y="486"/>
                    </a:cxn>
                    <a:cxn ang="0">
                      <a:pos x="24" y="486"/>
                    </a:cxn>
                    <a:cxn ang="0">
                      <a:pos x="24" y="486"/>
                    </a:cxn>
                  </a:cxnLst>
                  <a:rect l="0" t="0" r="r" b="b"/>
                  <a:pathLst>
                    <a:path w="347" h="486">
                      <a:moveTo>
                        <a:pt x="24" y="486"/>
                      </a:moveTo>
                      <a:lnTo>
                        <a:pt x="48" y="486"/>
                      </a:lnTo>
                      <a:lnTo>
                        <a:pt x="347" y="72"/>
                      </a:lnTo>
                      <a:lnTo>
                        <a:pt x="347" y="0"/>
                      </a:lnTo>
                      <a:lnTo>
                        <a:pt x="0" y="486"/>
                      </a:lnTo>
                      <a:lnTo>
                        <a:pt x="24" y="486"/>
                      </a:lnTo>
                      <a:lnTo>
                        <a:pt x="24" y="486"/>
                      </a:lnTo>
                      <a:close/>
                    </a:path>
                  </a:pathLst>
                </a:custGeom>
                <a:solidFill>
                  <a:schemeClr val="accent2"/>
                </a:solidFill>
                <a:ln w="9525">
                  <a:noFill/>
                  <a:round/>
                  <a:headEnd/>
                  <a:tailEnd/>
                </a:ln>
              </p:spPr>
              <p:txBody>
                <a:bodyPr/>
                <a:lstStyle/>
                <a:p>
                  <a:endParaRPr lang="en-GB"/>
                </a:p>
              </p:txBody>
            </p:sp>
          </p:grpSp>
          <p:grpSp>
            <p:nvGrpSpPr>
              <p:cNvPr id="31793" name="Group 49"/>
              <p:cNvGrpSpPr>
                <a:grpSpLocks/>
              </p:cNvGrpSpPr>
              <p:nvPr/>
            </p:nvGrpSpPr>
            <p:grpSpPr bwMode="auto">
              <a:xfrm>
                <a:off x="264" y="1039"/>
                <a:ext cx="5200" cy="3280"/>
                <a:chOff x="264" y="1039"/>
                <a:chExt cx="5200" cy="3280"/>
              </a:xfrm>
            </p:grpSpPr>
            <p:sp>
              <p:nvSpPr>
                <p:cNvPr id="31794" name="Freeform 50"/>
                <p:cNvSpPr>
                  <a:spLocks/>
                </p:cNvSpPr>
                <p:nvPr/>
              </p:nvSpPr>
              <p:spPr bwMode="hidden">
                <a:xfrm>
                  <a:off x="2849" y="1039"/>
                  <a:ext cx="42" cy="3280"/>
                </a:xfrm>
                <a:custGeom>
                  <a:avLst/>
                  <a:gdLst/>
                  <a:ahLst/>
                  <a:cxnLst>
                    <a:cxn ang="0">
                      <a:pos x="18" y="0"/>
                    </a:cxn>
                    <a:cxn ang="0">
                      <a:pos x="0" y="0"/>
                    </a:cxn>
                    <a:cxn ang="0">
                      <a:pos x="0" y="3273"/>
                    </a:cxn>
                    <a:cxn ang="0">
                      <a:pos x="42" y="3273"/>
                    </a:cxn>
                    <a:cxn ang="0">
                      <a:pos x="42" y="0"/>
                    </a:cxn>
                    <a:cxn ang="0">
                      <a:pos x="18" y="0"/>
                    </a:cxn>
                    <a:cxn ang="0">
                      <a:pos x="18" y="0"/>
                    </a:cxn>
                  </a:cxnLst>
                  <a:rect l="0" t="0" r="r" b="b"/>
                  <a:pathLst>
                    <a:path w="42" h="3273">
                      <a:moveTo>
                        <a:pt x="18" y="0"/>
                      </a:moveTo>
                      <a:lnTo>
                        <a:pt x="0" y="0"/>
                      </a:lnTo>
                      <a:lnTo>
                        <a:pt x="0" y="3273"/>
                      </a:lnTo>
                      <a:lnTo>
                        <a:pt x="42"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5" name="Freeform 51"/>
                <p:cNvSpPr>
                  <a:spLocks/>
                </p:cNvSpPr>
                <p:nvPr/>
              </p:nvSpPr>
              <p:spPr bwMode="hidden">
                <a:xfrm>
                  <a:off x="2154" y="1039"/>
                  <a:ext cx="401" cy="3280"/>
                </a:xfrm>
                <a:custGeom>
                  <a:avLst/>
                  <a:gdLst/>
                  <a:ahLst/>
                  <a:cxnLst>
                    <a:cxn ang="0">
                      <a:pos x="376" y="0"/>
                    </a:cxn>
                    <a:cxn ang="0">
                      <a:pos x="358" y="0"/>
                    </a:cxn>
                    <a:cxn ang="0">
                      <a:pos x="0" y="3273"/>
                    </a:cxn>
                    <a:cxn ang="0">
                      <a:pos x="41" y="3273"/>
                    </a:cxn>
                    <a:cxn ang="0">
                      <a:pos x="400" y="0"/>
                    </a:cxn>
                    <a:cxn ang="0">
                      <a:pos x="376" y="0"/>
                    </a:cxn>
                    <a:cxn ang="0">
                      <a:pos x="376" y="0"/>
                    </a:cxn>
                  </a:cxnLst>
                  <a:rect l="0" t="0" r="r" b="b"/>
                  <a:pathLst>
                    <a:path w="400" h="3273">
                      <a:moveTo>
                        <a:pt x="376" y="0"/>
                      </a:moveTo>
                      <a:lnTo>
                        <a:pt x="358" y="0"/>
                      </a:lnTo>
                      <a:lnTo>
                        <a:pt x="0" y="3273"/>
                      </a:lnTo>
                      <a:lnTo>
                        <a:pt x="41" y="3273"/>
                      </a:lnTo>
                      <a:lnTo>
                        <a:pt x="400" y="0"/>
                      </a:lnTo>
                      <a:lnTo>
                        <a:pt x="376" y="0"/>
                      </a:lnTo>
                      <a:lnTo>
                        <a:pt x="37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6" name="Freeform 52"/>
                <p:cNvSpPr>
                  <a:spLocks/>
                </p:cNvSpPr>
                <p:nvPr/>
              </p:nvSpPr>
              <p:spPr bwMode="hidden">
                <a:xfrm>
                  <a:off x="1530" y="1039"/>
                  <a:ext cx="677" cy="3280"/>
                </a:xfrm>
                <a:custGeom>
                  <a:avLst/>
                  <a:gdLst/>
                  <a:ahLst/>
                  <a:cxnLst>
                    <a:cxn ang="0">
                      <a:pos x="657" y="0"/>
                    </a:cxn>
                    <a:cxn ang="0">
                      <a:pos x="639" y="0"/>
                    </a:cxn>
                    <a:cxn ang="0">
                      <a:pos x="0" y="3273"/>
                    </a:cxn>
                    <a:cxn ang="0">
                      <a:pos x="42" y="3273"/>
                    </a:cxn>
                    <a:cxn ang="0">
                      <a:pos x="675" y="0"/>
                    </a:cxn>
                    <a:cxn ang="0">
                      <a:pos x="657" y="0"/>
                    </a:cxn>
                    <a:cxn ang="0">
                      <a:pos x="657" y="0"/>
                    </a:cxn>
                  </a:cxnLst>
                  <a:rect l="0" t="0" r="r" b="b"/>
                  <a:pathLst>
                    <a:path w="675" h="3273">
                      <a:moveTo>
                        <a:pt x="657" y="0"/>
                      </a:moveTo>
                      <a:lnTo>
                        <a:pt x="639" y="0"/>
                      </a:lnTo>
                      <a:lnTo>
                        <a:pt x="0" y="3273"/>
                      </a:lnTo>
                      <a:lnTo>
                        <a:pt x="42" y="3273"/>
                      </a:lnTo>
                      <a:lnTo>
                        <a:pt x="675" y="0"/>
                      </a:lnTo>
                      <a:lnTo>
                        <a:pt x="657" y="0"/>
                      </a:lnTo>
                      <a:lnTo>
                        <a:pt x="657"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7" name="Freeform 53"/>
                <p:cNvSpPr>
                  <a:spLocks/>
                </p:cNvSpPr>
                <p:nvPr/>
              </p:nvSpPr>
              <p:spPr bwMode="hidden">
                <a:xfrm>
                  <a:off x="876" y="1039"/>
                  <a:ext cx="1031" cy="3280"/>
                </a:xfrm>
                <a:custGeom>
                  <a:avLst/>
                  <a:gdLst/>
                  <a:ahLst/>
                  <a:cxnLst>
                    <a:cxn ang="0">
                      <a:pos x="1013" y="0"/>
                    </a:cxn>
                    <a:cxn ang="0">
                      <a:pos x="990" y="0"/>
                    </a:cxn>
                    <a:cxn ang="0">
                      <a:pos x="0" y="3280"/>
                    </a:cxn>
                    <a:cxn ang="0">
                      <a:pos x="42" y="3280"/>
                    </a:cxn>
                    <a:cxn ang="0">
                      <a:pos x="1031" y="4"/>
                    </a:cxn>
                    <a:cxn ang="0">
                      <a:pos x="1013" y="0"/>
                    </a:cxn>
                    <a:cxn ang="0">
                      <a:pos x="1013" y="0"/>
                    </a:cxn>
                  </a:cxnLst>
                  <a:rect l="0" t="0" r="r" b="b"/>
                  <a:pathLst>
                    <a:path w="1031" h="3280">
                      <a:moveTo>
                        <a:pt x="1013" y="0"/>
                      </a:moveTo>
                      <a:lnTo>
                        <a:pt x="990" y="0"/>
                      </a:lnTo>
                      <a:lnTo>
                        <a:pt x="0" y="3280"/>
                      </a:lnTo>
                      <a:lnTo>
                        <a:pt x="42" y="3280"/>
                      </a:lnTo>
                      <a:lnTo>
                        <a:pt x="1031" y="4"/>
                      </a:lnTo>
                      <a:lnTo>
                        <a:pt x="1013" y="0"/>
                      </a:lnTo>
                      <a:lnTo>
                        <a:pt x="101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8" name="Freeform 54"/>
                <p:cNvSpPr>
                  <a:spLocks/>
                </p:cNvSpPr>
                <p:nvPr/>
              </p:nvSpPr>
              <p:spPr bwMode="hidden">
                <a:xfrm>
                  <a:off x="264" y="1039"/>
                  <a:ext cx="1319" cy="3280"/>
                </a:xfrm>
                <a:custGeom>
                  <a:avLst/>
                  <a:gdLst/>
                  <a:ahLst/>
                  <a:cxnLst>
                    <a:cxn ang="0">
                      <a:pos x="1296" y="0"/>
                    </a:cxn>
                    <a:cxn ang="0">
                      <a:pos x="1278" y="0"/>
                    </a:cxn>
                    <a:cxn ang="0">
                      <a:pos x="0" y="3280"/>
                    </a:cxn>
                    <a:cxn ang="0">
                      <a:pos x="42" y="3280"/>
                    </a:cxn>
                    <a:cxn ang="0">
                      <a:pos x="1319" y="5"/>
                    </a:cxn>
                    <a:cxn ang="0">
                      <a:pos x="1296" y="0"/>
                    </a:cxn>
                    <a:cxn ang="0">
                      <a:pos x="1296" y="0"/>
                    </a:cxn>
                  </a:cxnLst>
                  <a:rect l="0" t="0" r="r" b="b"/>
                  <a:pathLst>
                    <a:path w="1319" h="3280">
                      <a:moveTo>
                        <a:pt x="1296" y="0"/>
                      </a:moveTo>
                      <a:lnTo>
                        <a:pt x="1278" y="0"/>
                      </a:lnTo>
                      <a:lnTo>
                        <a:pt x="0" y="3280"/>
                      </a:lnTo>
                      <a:lnTo>
                        <a:pt x="42" y="3280"/>
                      </a:lnTo>
                      <a:lnTo>
                        <a:pt x="1319" y="5"/>
                      </a:lnTo>
                      <a:lnTo>
                        <a:pt x="1296" y="0"/>
                      </a:lnTo>
                      <a:lnTo>
                        <a:pt x="129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9" name="Freeform 55"/>
                <p:cNvSpPr>
                  <a:spLocks/>
                </p:cNvSpPr>
                <p:nvPr/>
              </p:nvSpPr>
              <p:spPr bwMode="hidden">
                <a:xfrm>
                  <a:off x="3191" y="1039"/>
                  <a:ext cx="402" cy="3280"/>
                </a:xfrm>
                <a:custGeom>
                  <a:avLst/>
                  <a:gdLst/>
                  <a:ahLst/>
                  <a:cxnLst>
                    <a:cxn ang="0">
                      <a:pos x="18" y="0"/>
                    </a:cxn>
                    <a:cxn ang="0">
                      <a:pos x="0" y="0"/>
                    </a:cxn>
                    <a:cxn ang="0">
                      <a:pos x="359" y="3273"/>
                    </a:cxn>
                    <a:cxn ang="0">
                      <a:pos x="401" y="3273"/>
                    </a:cxn>
                    <a:cxn ang="0">
                      <a:pos x="42" y="0"/>
                    </a:cxn>
                    <a:cxn ang="0">
                      <a:pos x="18" y="0"/>
                    </a:cxn>
                    <a:cxn ang="0">
                      <a:pos x="18" y="0"/>
                    </a:cxn>
                  </a:cxnLst>
                  <a:rect l="0" t="0" r="r" b="b"/>
                  <a:pathLst>
                    <a:path w="401" h="3273">
                      <a:moveTo>
                        <a:pt x="18" y="0"/>
                      </a:moveTo>
                      <a:lnTo>
                        <a:pt x="0" y="0"/>
                      </a:lnTo>
                      <a:lnTo>
                        <a:pt x="359" y="3273"/>
                      </a:lnTo>
                      <a:lnTo>
                        <a:pt x="401"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0" name="Freeform 56"/>
                <p:cNvSpPr>
                  <a:spLocks/>
                </p:cNvSpPr>
                <p:nvPr/>
              </p:nvSpPr>
              <p:spPr bwMode="hidden">
                <a:xfrm>
                  <a:off x="3533" y="1039"/>
                  <a:ext cx="677" cy="3280"/>
                </a:xfrm>
                <a:custGeom>
                  <a:avLst/>
                  <a:gdLst/>
                  <a:ahLst/>
                  <a:cxnLst>
                    <a:cxn ang="0">
                      <a:pos x="18" y="0"/>
                    </a:cxn>
                    <a:cxn ang="0">
                      <a:pos x="0" y="0"/>
                    </a:cxn>
                    <a:cxn ang="0">
                      <a:pos x="640" y="3273"/>
                    </a:cxn>
                    <a:cxn ang="0">
                      <a:pos x="675" y="3273"/>
                    </a:cxn>
                    <a:cxn ang="0">
                      <a:pos x="36" y="0"/>
                    </a:cxn>
                    <a:cxn ang="0">
                      <a:pos x="18" y="0"/>
                    </a:cxn>
                    <a:cxn ang="0">
                      <a:pos x="18" y="0"/>
                    </a:cxn>
                  </a:cxnLst>
                  <a:rect l="0" t="0" r="r" b="b"/>
                  <a:pathLst>
                    <a:path w="675" h="3273">
                      <a:moveTo>
                        <a:pt x="18" y="0"/>
                      </a:moveTo>
                      <a:lnTo>
                        <a:pt x="0" y="0"/>
                      </a:lnTo>
                      <a:lnTo>
                        <a:pt x="640" y="3273"/>
                      </a:lnTo>
                      <a:lnTo>
                        <a:pt x="675" y="3273"/>
                      </a:lnTo>
                      <a:lnTo>
                        <a:pt x="36"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1" name="Freeform 57"/>
                <p:cNvSpPr>
                  <a:spLocks/>
                </p:cNvSpPr>
                <p:nvPr/>
              </p:nvSpPr>
              <p:spPr bwMode="hidden">
                <a:xfrm>
                  <a:off x="3822" y="1039"/>
                  <a:ext cx="1036" cy="3280"/>
                </a:xfrm>
                <a:custGeom>
                  <a:avLst/>
                  <a:gdLst/>
                  <a:ahLst/>
                  <a:cxnLst>
                    <a:cxn ang="0">
                      <a:pos x="23" y="0"/>
                    </a:cxn>
                    <a:cxn ang="0">
                      <a:pos x="0" y="5"/>
                    </a:cxn>
                    <a:cxn ang="0">
                      <a:pos x="994" y="3280"/>
                    </a:cxn>
                    <a:cxn ang="0">
                      <a:pos x="1036" y="3280"/>
                    </a:cxn>
                    <a:cxn ang="0">
                      <a:pos x="41" y="0"/>
                    </a:cxn>
                    <a:cxn ang="0">
                      <a:pos x="23" y="0"/>
                    </a:cxn>
                    <a:cxn ang="0">
                      <a:pos x="23" y="0"/>
                    </a:cxn>
                  </a:cxnLst>
                  <a:rect l="0" t="0" r="r" b="b"/>
                  <a:pathLst>
                    <a:path w="1036" h="3280">
                      <a:moveTo>
                        <a:pt x="23" y="0"/>
                      </a:moveTo>
                      <a:lnTo>
                        <a:pt x="0" y="5"/>
                      </a:lnTo>
                      <a:lnTo>
                        <a:pt x="994" y="3280"/>
                      </a:lnTo>
                      <a:lnTo>
                        <a:pt x="1036" y="3280"/>
                      </a:lnTo>
                      <a:lnTo>
                        <a:pt x="41" y="0"/>
                      </a:lnTo>
                      <a:lnTo>
                        <a:pt x="23" y="0"/>
                      </a:lnTo>
                      <a:lnTo>
                        <a:pt x="2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2" name="Freeform 58"/>
                <p:cNvSpPr>
                  <a:spLocks/>
                </p:cNvSpPr>
                <p:nvPr/>
              </p:nvSpPr>
              <p:spPr bwMode="hidden">
                <a:xfrm>
                  <a:off x="4137" y="1039"/>
                  <a:ext cx="1327" cy="3280"/>
                </a:xfrm>
                <a:custGeom>
                  <a:avLst/>
                  <a:gdLst/>
                  <a:ahLst/>
                  <a:cxnLst>
                    <a:cxn ang="0">
                      <a:pos x="20" y="0"/>
                    </a:cxn>
                    <a:cxn ang="0">
                      <a:pos x="0" y="7"/>
                    </a:cxn>
                    <a:cxn ang="0">
                      <a:pos x="1285" y="3280"/>
                    </a:cxn>
                    <a:cxn ang="0">
                      <a:pos x="1327" y="3280"/>
                    </a:cxn>
                    <a:cxn ang="0">
                      <a:pos x="43" y="0"/>
                    </a:cxn>
                    <a:cxn ang="0">
                      <a:pos x="20" y="0"/>
                    </a:cxn>
                    <a:cxn ang="0">
                      <a:pos x="20" y="0"/>
                    </a:cxn>
                  </a:cxnLst>
                  <a:rect l="0" t="0" r="r" b="b"/>
                  <a:pathLst>
                    <a:path w="1327" h="3280">
                      <a:moveTo>
                        <a:pt x="20" y="0"/>
                      </a:moveTo>
                      <a:lnTo>
                        <a:pt x="0" y="7"/>
                      </a:lnTo>
                      <a:lnTo>
                        <a:pt x="1285" y="3280"/>
                      </a:lnTo>
                      <a:lnTo>
                        <a:pt x="1327" y="3280"/>
                      </a:lnTo>
                      <a:lnTo>
                        <a:pt x="43" y="0"/>
                      </a:lnTo>
                      <a:lnTo>
                        <a:pt x="20" y="0"/>
                      </a:lnTo>
                      <a:lnTo>
                        <a:pt x="20"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grpSp>
          <p:sp>
            <p:nvSpPr>
              <p:cNvPr id="31803" name="Freeform 59"/>
              <p:cNvSpPr>
                <a:spLocks/>
              </p:cNvSpPr>
              <p:nvPr/>
            </p:nvSpPr>
            <p:spPr bwMode="hidden">
              <a:xfrm>
                <a:off x="0" y="1039"/>
                <a:ext cx="1254" cy="2632"/>
              </a:xfrm>
              <a:custGeom>
                <a:avLst/>
                <a:gdLst/>
                <a:ahLst/>
                <a:cxnLst>
                  <a:cxn ang="0">
                    <a:pos x="1236" y="0"/>
                  </a:cxn>
                  <a:cxn ang="0">
                    <a:pos x="1212" y="0"/>
                  </a:cxn>
                  <a:cxn ang="0">
                    <a:pos x="0" y="2542"/>
                  </a:cxn>
                  <a:cxn ang="0">
                    <a:pos x="0" y="2632"/>
                  </a:cxn>
                  <a:cxn ang="0">
                    <a:pos x="1254" y="7"/>
                  </a:cxn>
                  <a:cxn ang="0">
                    <a:pos x="1236" y="0"/>
                  </a:cxn>
                  <a:cxn ang="0">
                    <a:pos x="1236" y="0"/>
                  </a:cxn>
                </a:cxnLst>
                <a:rect l="0" t="0" r="r" b="b"/>
                <a:pathLst>
                  <a:path w="1254" h="2632">
                    <a:moveTo>
                      <a:pt x="1236" y="0"/>
                    </a:moveTo>
                    <a:lnTo>
                      <a:pt x="1212" y="0"/>
                    </a:lnTo>
                    <a:lnTo>
                      <a:pt x="0" y="2542"/>
                    </a:lnTo>
                    <a:lnTo>
                      <a:pt x="0" y="2632"/>
                    </a:lnTo>
                    <a:lnTo>
                      <a:pt x="1254" y="7"/>
                    </a:lnTo>
                    <a:lnTo>
                      <a:pt x="1236" y="0"/>
                    </a:lnTo>
                    <a:lnTo>
                      <a:pt x="123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4" name="Freeform 60"/>
              <p:cNvSpPr>
                <a:spLocks/>
              </p:cNvSpPr>
              <p:nvPr/>
            </p:nvSpPr>
            <p:spPr bwMode="hidden">
              <a:xfrm>
                <a:off x="0" y="1039"/>
                <a:ext cx="948" cy="1676"/>
              </a:xfrm>
              <a:custGeom>
                <a:avLst/>
                <a:gdLst/>
                <a:ahLst/>
                <a:cxnLst>
                  <a:cxn ang="0">
                    <a:pos x="930" y="0"/>
                  </a:cxn>
                  <a:cxn ang="0">
                    <a:pos x="906" y="0"/>
                  </a:cxn>
                  <a:cxn ang="0">
                    <a:pos x="0" y="1593"/>
                  </a:cxn>
                  <a:cxn ang="0">
                    <a:pos x="0" y="1676"/>
                  </a:cxn>
                  <a:cxn ang="0">
                    <a:pos x="948" y="5"/>
                  </a:cxn>
                  <a:cxn ang="0">
                    <a:pos x="930" y="0"/>
                  </a:cxn>
                  <a:cxn ang="0">
                    <a:pos x="930" y="0"/>
                  </a:cxn>
                </a:cxnLst>
                <a:rect l="0" t="0" r="r" b="b"/>
                <a:pathLst>
                  <a:path w="948" h="1676">
                    <a:moveTo>
                      <a:pt x="930" y="0"/>
                    </a:moveTo>
                    <a:lnTo>
                      <a:pt x="906" y="0"/>
                    </a:lnTo>
                    <a:lnTo>
                      <a:pt x="0" y="1593"/>
                    </a:lnTo>
                    <a:lnTo>
                      <a:pt x="0" y="1676"/>
                    </a:lnTo>
                    <a:lnTo>
                      <a:pt x="948" y="5"/>
                    </a:lnTo>
                    <a:lnTo>
                      <a:pt x="930" y="0"/>
                    </a:lnTo>
                    <a:lnTo>
                      <a:pt x="930" y="0"/>
                    </a:lnTo>
                    <a:close/>
                  </a:path>
                </a:pathLst>
              </a:custGeom>
              <a:solidFill>
                <a:schemeClr val="accent2"/>
              </a:solidFill>
              <a:ln w="9525">
                <a:noFill/>
                <a:round/>
                <a:headEnd/>
                <a:tailEnd/>
              </a:ln>
            </p:spPr>
            <p:txBody>
              <a:bodyPr/>
              <a:lstStyle/>
              <a:p>
                <a:endParaRPr lang="en-GB"/>
              </a:p>
            </p:txBody>
          </p:sp>
          <p:sp>
            <p:nvSpPr>
              <p:cNvPr id="31805" name="Freeform 61"/>
              <p:cNvSpPr>
                <a:spLocks/>
              </p:cNvSpPr>
              <p:nvPr/>
            </p:nvSpPr>
            <p:spPr bwMode="hidden">
              <a:xfrm>
                <a:off x="0" y="1039"/>
                <a:ext cx="629" cy="937"/>
              </a:xfrm>
              <a:custGeom>
                <a:avLst/>
                <a:gdLst/>
                <a:ahLst/>
                <a:cxnLst>
                  <a:cxn ang="0">
                    <a:pos x="606" y="0"/>
                  </a:cxn>
                  <a:cxn ang="0">
                    <a:pos x="582" y="0"/>
                  </a:cxn>
                  <a:cxn ang="0">
                    <a:pos x="0" y="871"/>
                  </a:cxn>
                  <a:cxn ang="0">
                    <a:pos x="0" y="937"/>
                  </a:cxn>
                  <a:cxn ang="0">
                    <a:pos x="629" y="4"/>
                  </a:cxn>
                  <a:cxn ang="0">
                    <a:pos x="606" y="0"/>
                  </a:cxn>
                  <a:cxn ang="0">
                    <a:pos x="606" y="0"/>
                  </a:cxn>
                </a:cxnLst>
                <a:rect l="0" t="0" r="r" b="b"/>
                <a:pathLst>
                  <a:path w="629" h="937">
                    <a:moveTo>
                      <a:pt x="606" y="0"/>
                    </a:moveTo>
                    <a:lnTo>
                      <a:pt x="582" y="0"/>
                    </a:lnTo>
                    <a:lnTo>
                      <a:pt x="0" y="871"/>
                    </a:lnTo>
                    <a:lnTo>
                      <a:pt x="0" y="937"/>
                    </a:lnTo>
                    <a:lnTo>
                      <a:pt x="629" y="4"/>
                    </a:lnTo>
                    <a:lnTo>
                      <a:pt x="606" y="0"/>
                    </a:lnTo>
                    <a:lnTo>
                      <a:pt x="606" y="0"/>
                    </a:lnTo>
                    <a:close/>
                  </a:path>
                </a:pathLst>
              </a:custGeom>
              <a:solidFill>
                <a:schemeClr val="accent2"/>
              </a:solidFill>
              <a:ln w="9525">
                <a:noFill/>
                <a:round/>
                <a:headEnd/>
                <a:tailEnd/>
              </a:ln>
            </p:spPr>
            <p:txBody>
              <a:bodyPr/>
              <a:lstStyle/>
              <a:p>
                <a:endParaRPr lang="en-GB"/>
              </a:p>
            </p:txBody>
          </p:sp>
          <p:sp>
            <p:nvSpPr>
              <p:cNvPr id="31806" name="Freeform 62"/>
              <p:cNvSpPr>
                <a:spLocks/>
              </p:cNvSpPr>
              <p:nvPr/>
            </p:nvSpPr>
            <p:spPr bwMode="hidden">
              <a:xfrm>
                <a:off x="0" y="1039"/>
                <a:ext cx="305" cy="427"/>
              </a:xfrm>
              <a:custGeom>
                <a:avLst/>
                <a:gdLst/>
                <a:ahLst/>
                <a:cxnLst>
                  <a:cxn ang="0">
                    <a:pos x="282" y="0"/>
                  </a:cxn>
                  <a:cxn ang="0">
                    <a:pos x="252" y="0"/>
                  </a:cxn>
                  <a:cxn ang="0">
                    <a:pos x="0" y="361"/>
                  </a:cxn>
                  <a:cxn ang="0">
                    <a:pos x="0" y="427"/>
                  </a:cxn>
                  <a:cxn ang="0">
                    <a:pos x="305" y="5"/>
                  </a:cxn>
                  <a:cxn ang="0">
                    <a:pos x="282" y="0"/>
                  </a:cxn>
                  <a:cxn ang="0">
                    <a:pos x="282" y="0"/>
                  </a:cxn>
                </a:cxnLst>
                <a:rect l="0" t="0" r="r" b="b"/>
                <a:pathLst>
                  <a:path w="305" h="427">
                    <a:moveTo>
                      <a:pt x="282" y="0"/>
                    </a:moveTo>
                    <a:lnTo>
                      <a:pt x="252" y="0"/>
                    </a:lnTo>
                    <a:lnTo>
                      <a:pt x="0" y="361"/>
                    </a:lnTo>
                    <a:lnTo>
                      <a:pt x="0" y="427"/>
                    </a:lnTo>
                    <a:lnTo>
                      <a:pt x="305" y="5"/>
                    </a:lnTo>
                    <a:lnTo>
                      <a:pt x="282" y="0"/>
                    </a:lnTo>
                    <a:lnTo>
                      <a:pt x="282" y="0"/>
                    </a:lnTo>
                    <a:close/>
                  </a:path>
                </a:pathLst>
              </a:custGeom>
              <a:solidFill>
                <a:schemeClr val="accent2"/>
              </a:solidFill>
              <a:ln w="9525">
                <a:noFill/>
                <a:round/>
                <a:headEnd/>
                <a:tailEnd/>
              </a:ln>
            </p:spPr>
            <p:txBody>
              <a:bodyPr/>
              <a:lstStyle/>
              <a:p>
                <a:endParaRPr lang="en-GB"/>
              </a:p>
            </p:txBody>
          </p:sp>
          <p:sp>
            <p:nvSpPr>
              <p:cNvPr id="31807" name="Freeform 63"/>
              <p:cNvSpPr>
                <a:spLocks/>
              </p:cNvSpPr>
              <p:nvPr/>
            </p:nvSpPr>
            <p:spPr bwMode="hidden">
              <a:xfrm>
                <a:off x="4481" y="1039"/>
                <a:ext cx="1277" cy="2686"/>
              </a:xfrm>
              <a:custGeom>
                <a:avLst/>
                <a:gdLst/>
                <a:ahLst/>
                <a:cxnLst>
                  <a:cxn ang="0">
                    <a:pos x="41" y="0"/>
                  </a:cxn>
                  <a:cxn ang="0">
                    <a:pos x="17" y="0"/>
                  </a:cxn>
                  <a:cxn ang="0">
                    <a:pos x="0" y="4"/>
                  </a:cxn>
                  <a:cxn ang="0">
                    <a:pos x="1277" y="2686"/>
                  </a:cxn>
                  <a:cxn ang="0">
                    <a:pos x="1277" y="2596"/>
                  </a:cxn>
                  <a:cxn ang="0">
                    <a:pos x="41" y="0"/>
                  </a:cxn>
                  <a:cxn ang="0">
                    <a:pos x="41" y="0"/>
                  </a:cxn>
                </a:cxnLst>
                <a:rect l="0" t="0" r="r" b="b"/>
                <a:pathLst>
                  <a:path w="1277" h="2686">
                    <a:moveTo>
                      <a:pt x="41" y="0"/>
                    </a:moveTo>
                    <a:lnTo>
                      <a:pt x="17" y="0"/>
                    </a:lnTo>
                    <a:lnTo>
                      <a:pt x="0" y="4"/>
                    </a:lnTo>
                    <a:lnTo>
                      <a:pt x="1277" y="2686"/>
                    </a:lnTo>
                    <a:lnTo>
                      <a:pt x="1277" y="2596"/>
                    </a:lnTo>
                    <a:lnTo>
                      <a:pt x="41" y="0"/>
                    </a:lnTo>
                    <a:lnTo>
                      <a:pt x="41"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8" name="Freeform 64"/>
              <p:cNvSpPr>
                <a:spLocks/>
              </p:cNvSpPr>
              <p:nvPr/>
            </p:nvSpPr>
            <p:spPr bwMode="hidden">
              <a:xfrm>
                <a:off x="4770" y="1039"/>
                <a:ext cx="988" cy="1730"/>
              </a:xfrm>
              <a:custGeom>
                <a:avLst/>
                <a:gdLst/>
                <a:ahLst/>
                <a:cxnLst>
                  <a:cxn ang="0">
                    <a:pos x="16" y="0"/>
                  </a:cxn>
                  <a:cxn ang="0">
                    <a:pos x="0" y="7"/>
                  </a:cxn>
                  <a:cxn ang="0">
                    <a:pos x="988" y="1730"/>
                  </a:cxn>
                  <a:cxn ang="0">
                    <a:pos x="988" y="1653"/>
                  </a:cxn>
                  <a:cxn ang="0">
                    <a:pos x="40" y="0"/>
                  </a:cxn>
                  <a:cxn ang="0">
                    <a:pos x="16" y="0"/>
                  </a:cxn>
                  <a:cxn ang="0">
                    <a:pos x="16" y="0"/>
                  </a:cxn>
                </a:cxnLst>
                <a:rect l="0" t="0" r="r" b="b"/>
                <a:pathLst>
                  <a:path w="988" h="1730">
                    <a:moveTo>
                      <a:pt x="16" y="0"/>
                    </a:moveTo>
                    <a:lnTo>
                      <a:pt x="0" y="7"/>
                    </a:lnTo>
                    <a:lnTo>
                      <a:pt x="988" y="1730"/>
                    </a:lnTo>
                    <a:lnTo>
                      <a:pt x="988" y="1653"/>
                    </a:lnTo>
                    <a:lnTo>
                      <a:pt x="40" y="0"/>
                    </a:lnTo>
                    <a:lnTo>
                      <a:pt x="16" y="0"/>
                    </a:lnTo>
                    <a:lnTo>
                      <a:pt x="16" y="0"/>
                    </a:lnTo>
                    <a:close/>
                  </a:path>
                </a:pathLst>
              </a:custGeom>
              <a:solidFill>
                <a:schemeClr val="accent2"/>
              </a:solidFill>
              <a:ln w="9525">
                <a:noFill/>
                <a:round/>
                <a:headEnd/>
                <a:tailEnd/>
              </a:ln>
            </p:spPr>
            <p:txBody>
              <a:bodyPr/>
              <a:lstStyle/>
              <a:p>
                <a:endParaRPr lang="en-GB"/>
              </a:p>
            </p:txBody>
          </p:sp>
          <p:sp>
            <p:nvSpPr>
              <p:cNvPr id="31809" name="Freeform 65"/>
              <p:cNvSpPr>
                <a:spLocks/>
              </p:cNvSpPr>
              <p:nvPr/>
            </p:nvSpPr>
            <p:spPr bwMode="hidden">
              <a:xfrm>
                <a:off x="5088" y="1039"/>
                <a:ext cx="670" cy="997"/>
              </a:xfrm>
              <a:custGeom>
                <a:avLst/>
                <a:gdLst/>
                <a:ahLst/>
                <a:cxnLst>
                  <a:cxn ang="0">
                    <a:pos x="22" y="0"/>
                  </a:cxn>
                  <a:cxn ang="0">
                    <a:pos x="0" y="4"/>
                  </a:cxn>
                  <a:cxn ang="0">
                    <a:pos x="670" y="997"/>
                  </a:cxn>
                  <a:cxn ang="0">
                    <a:pos x="670" y="925"/>
                  </a:cxn>
                  <a:cxn ang="0">
                    <a:pos x="46" y="0"/>
                  </a:cxn>
                  <a:cxn ang="0">
                    <a:pos x="22" y="0"/>
                  </a:cxn>
                  <a:cxn ang="0">
                    <a:pos x="22" y="0"/>
                  </a:cxn>
                </a:cxnLst>
                <a:rect l="0" t="0" r="r" b="b"/>
                <a:pathLst>
                  <a:path w="670" h="997">
                    <a:moveTo>
                      <a:pt x="22" y="0"/>
                    </a:moveTo>
                    <a:lnTo>
                      <a:pt x="0" y="4"/>
                    </a:lnTo>
                    <a:lnTo>
                      <a:pt x="670" y="997"/>
                    </a:lnTo>
                    <a:lnTo>
                      <a:pt x="670" y="925"/>
                    </a:lnTo>
                    <a:lnTo>
                      <a:pt x="46" y="0"/>
                    </a:lnTo>
                    <a:lnTo>
                      <a:pt x="22" y="0"/>
                    </a:lnTo>
                    <a:lnTo>
                      <a:pt x="22" y="0"/>
                    </a:lnTo>
                    <a:close/>
                  </a:path>
                </a:pathLst>
              </a:custGeom>
              <a:solidFill>
                <a:schemeClr val="accent2"/>
              </a:solidFill>
              <a:ln w="9525">
                <a:noFill/>
                <a:round/>
                <a:headEnd/>
                <a:tailEnd/>
              </a:ln>
            </p:spPr>
            <p:txBody>
              <a:bodyPr/>
              <a:lstStyle/>
              <a:p>
                <a:endParaRPr lang="en-GB"/>
              </a:p>
            </p:txBody>
          </p:sp>
          <p:sp>
            <p:nvSpPr>
              <p:cNvPr id="31810" name="Freeform 66"/>
              <p:cNvSpPr>
                <a:spLocks/>
              </p:cNvSpPr>
              <p:nvPr/>
            </p:nvSpPr>
            <p:spPr bwMode="hidden">
              <a:xfrm>
                <a:off x="5412" y="1039"/>
                <a:ext cx="346" cy="487"/>
              </a:xfrm>
              <a:custGeom>
                <a:avLst/>
                <a:gdLst/>
                <a:ahLst/>
                <a:cxnLst>
                  <a:cxn ang="0">
                    <a:pos x="22" y="0"/>
                  </a:cxn>
                  <a:cxn ang="0">
                    <a:pos x="0" y="7"/>
                  </a:cxn>
                  <a:cxn ang="0">
                    <a:pos x="346" y="487"/>
                  </a:cxn>
                  <a:cxn ang="0">
                    <a:pos x="346" y="415"/>
                  </a:cxn>
                  <a:cxn ang="0">
                    <a:pos x="46" y="0"/>
                  </a:cxn>
                  <a:cxn ang="0">
                    <a:pos x="22" y="0"/>
                  </a:cxn>
                  <a:cxn ang="0">
                    <a:pos x="22" y="0"/>
                  </a:cxn>
                </a:cxnLst>
                <a:rect l="0" t="0" r="r" b="b"/>
                <a:pathLst>
                  <a:path w="346" h="487">
                    <a:moveTo>
                      <a:pt x="22" y="0"/>
                    </a:moveTo>
                    <a:lnTo>
                      <a:pt x="0" y="7"/>
                    </a:lnTo>
                    <a:lnTo>
                      <a:pt x="346" y="487"/>
                    </a:lnTo>
                    <a:lnTo>
                      <a:pt x="346" y="415"/>
                    </a:lnTo>
                    <a:lnTo>
                      <a:pt x="46" y="0"/>
                    </a:lnTo>
                    <a:lnTo>
                      <a:pt x="22" y="0"/>
                    </a:lnTo>
                    <a:lnTo>
                      <a:pt x="22" y="0"/>
                    </a:lnTo>
                    <a:close/>
                  </a:path>
                </a:pathLst>
              </a:custGeom>
              <a:solidFill>
                <a:schemeClr val="accent2"/>
              </a:solidFill>
              <a:ln w="9525">
                <a:noFill/>
                <a:round/>
                <a:headEnd/>
                <a:tailEnd/>
              </a:ln>
            </p:spPr>
            <p:txBody>
              <a:bodyPr/>
              <a:lstStyle/>
              <a:p>
                <a:endParaRPr lang="en-GB"/>
              </a:p>
            </p:txBody>
          </p:sp>
        </p:grpSp>
      </p:grpSp>
      <p:sp>
        <p:nvSpPr>
          <p:cNvPr id="31811" name="Rectangle 67"/>
          <p:cNvSpPr>
            <a:spLocks noGrp="1" noChangeArrowheads="1"/>
          </p:cNvSpPr>
          <p:nvPr>
            <p:ph type="ctrTitle" sz="quarter"/>
          </p:nvPr>
        </p:nvSpPr>
        <p:spPr>
          <a:xfrm>
            <a:off x="455613" y="1920875"/>
            <a:ext cx="8226425" cy="1736725"/>
          </a:xfrm>
        </p:spPr>
        <p:txBody>
          <a:bodyPr anchor="b"/>
          <a:lstStyle>
            <a:lvl1pPr>
              <a:defRPr sz="5400"/>
            </a:lvl1pPr>
          </a:lstStyle>
          <a:p>
            <a:r>
              <a:rPr lang="en-US"/>
              <a:t>Click to edit Master title style</a:t>
            </a:r>
          </a:p>
        </p:txBody>
      </p:sp>
      <p:sp>
        <p:nvSpPr>
          <p:cNvPr id="31812" name="Rectangle 68"/>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31813" name="Rectangle 69"/>
          <p:cNvSpPr>
            <a:spLocks noGrp="1" noChangeArrowheads="1"/>
          </p:cNvSpPr>
          <p:nvPr>
            <p:ph type="dt" sz="quarter" idx="2"/>
          </p:nvPr>
        </p:nvSpPr>
        <p:spPr/>
        <p:txBody>
          <a:bodyPr/>
          <a:lstStyle>
            <a:lvl1pPr>
              <a:defRPr/>
            </a:lvl1pPr>
          </a:lstStyle>
          <a:p>
            <a:fld id="{88C445FD-6866-4A61-BCCE-1323A504BE9D}" type="datetime1">
              <a:rPr lang="en-US"/>
              <a:pPr/>
              <a:t>8/4/2007</a:t>
            </a:fld>
            <a:endParaRPr lang="en-US"/>
          </a:p>
        </p:txBody>
      </p:sp>
      <p:sp>
        <p:nvSpPr>
          <p:cNvPr id="31814" name="Rectangle 70"/>
          <p:cNvSpPr>
            <a:spLocks noGrp="1" noChangeArrowheads="1"/>
          </p:cNvSpPr>
          <p:nvPr>
            <p:ph type="ftr" sz="quarter" idx="3"/>
          </p:nvPr>
        </p:nvSpPr>
        <p:spPr/>
        <p:txBody>
          <a:bodyPr/>
          <a:lstStyle>
            <a:lvl1pPr>
              <a:defRPr/>
            </a:lvl1pPr>
          </a:lstStyle>
          <a:p>
            <a:endParaRPr lang="en-US"/>
          </a:p>
        </p:txBody>
      </p:sp>
      <p:sp>
        <p:nvSpPr>
          <p:cNvPr id="31815" name="Rectangle 71"/>
          <p:cNvSpPr>
            <a:spLocks noGrp="1" noChangeArrowheads="1"/>
          </p:cNvSpPr>
          <p:nvPr>
            <p:ph type="sldNum" sz="quarter" idx="4"/>
          </p:nvPr>
        </p:nvSpPr>
        <p:spPr/>
        <p:txBody>
          <a:bodyPr/>
          <a:lstStyle>
            <a:lvl1pPr>
              <a:defRPr/>
            </a:lvl1pPr>
          </a:lstStyle>
          <a:p>
            <a:fld id="{FB566C4C-7DC7-42A4-9037-6ED18A37727E}" type="slidenum">
              <a:rPr lang="en-US"/>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17044D9B-C2BE-4DC9-9DC6-27DB1043773A}" type="datetime1">
              <a:rPr lang="en-US"/>
              <a:pPr/>
              <a:t>8/4/2007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64FF50E-0215-4719-A46E-AFC5091B5A8D}"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6225" y="273050"/>
            <a:ext cx="2055813" cy="582295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5613" y="273050"/>
            <a:ext cx="6018212" cy="58229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059F8E74-6502-431D-9B41-52E3156AC342}" type="datetime1">
              <a:rPr lang="en-US"/>
              <a:pPr/>
              <a:t>8/4/2007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0F5E9FF-09B3-476D-9BC0-005F60062C49}"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5613" y="273050"/>
            <a:ext cx="8226425" cy="1143000"/>
          </a:xfrm>
        </p:spPr>
        <p:txBody>
          <a:bodyPr/>
          <a:lstStyle/>
          <a:p>
            <a:r>
              <a:rPr lang="en-US" smtClean="0"/>
              <a:t>Click to edit Master title style</a:t>
            </a:r>
            <a:endParaRPr lang="en-GB"/>
          </a:p>
        </p:txBody>
      </p:sp>
      <p:sp>
        <p:nvSpPr>
          <p:cNvPr id="3" name="ClipArt Placeholder 2"/>
          <p:cNvSpPr>
            <a:spLocks noGrp="1"/>
          </p:cNvSpPr>
          <p:nvPr>
            <p:ph type="clipArt" sz="half" idx="1"/>
          </p:nvPr>
        </p:nvSpPr>
        <p:spPr>
          <a:xfrm>
            <a:off x="455613" y="1598613"/>
            <a:ext cx="4037012" cy="4497387"/>
          </a:xfrm>
        </p:spPr>
        <p:txBody>
          <a:bodyPr/>
          <a:lstStyle/>
          <a:p>
            <a:endParaRPr lang="en-GB"/>
          </a:p>
        </p:txBody>
      </p:sp>
      <p:sp>
        <p:nvSpPr>
          <p:cNvPr id="4" name="Text Placeholder 3"/>
          <p:cNvSpPr>
            <a:spLocks noGrp="1"/>
          </p:cNvSpPr>
          <p:nvPr>
            <p:ph type="body" sz="half" idx="2"/>
          </p:nvPr>
        </p:nvSpPr>
        <p:spPr>
          <a:xfrm>
            <a:off x="4645025" y="1598613"/>
            <a:ext cx="4037013" cy="44973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5613" y="6242050"/>
            <a:ext cx="2130425" cy="474663"/>
          </a:xfrm>
        </p:spPr>
        <p:txBody>
          <a:bodyPr/>
          <a:lstStyle>
            <a:lvl1pPr>
              <a:defRPr/>
            </a:lvl1pPr>
          </a:lstStyle>
          <a:p>
            <a:fld id="{6B215A3C-D768-4217-A756-A8A18848BDE5}" type="datetime1">
              <a:rPr lang="en-US"/>
              <a:pPr/>
              <a:t>8/4/2007</a:t>
            </a:fld>
            <a:endParaRPr lang="en-US"/>
          </a:p>
        </p:txBody>
      </p:sp>
      <p:sp>
        <p:nvSpPr>
          <p:cNvPr id="6" name="Footer Placeholder 5"/>
          <p:cNvSpPr>
            <a:spLocks noGrp="1"/>
          </p:cNvSpPr>
          <p:nvPr>
            <p:ph type="ftr" sz="quarter" idx="11"/>
          </p:nvPr>
        </p:nvSpPr>
        <p:spPr>
          <a:xfrm>
            <a:off x="3124200" y="6242050"/>
            <a:ext cx="2895600" cy="474663"/>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2050"/>
            <a:ext cx="2130425" cy="474663"/>
          </a:xfrm>
        </p:spPr>
        <p:txBody>
          <a:bodyPr/>
          <a:lstStyle>
            <a:lvl1pPr>
              <a:defRPr/>
            </a:lvl1pPr>
          </a:lstStyle>
          <a:p>
            <a:fld id="{D53FAB4C-90A6-42B0-B62B-83D9D8E7E138}"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5613" y="273050"/>
            <a:ext cx="8226425"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5613" y="1598613"/>
            <a:ext cx="8226425" cy="4497387"/>
          </a:xfrm>
        </p:spPr>
        <p:txBody>
          <a:bodyPr/>
          <a:lstStyle/>
          <a:p>
            <a:endParaRPr lang="en-GB"/>
          </a:p>
        </p:txBody>
      </p:sp>
      <p:sp>
        <p:nvSpPr>
          <p:cNvPr id="4" name="Date Placeholder 3"/>
          <p:cNvSpPr>
            <a:spLocks noGrp="1"/>
          </p:cNvSpPr>
          <p:nvPr>
            <p:ph type="dt" sz="half" idx="10"/>
          </p:nvPr>
        </p:nvSpPr>
        <p:spPr>
          <a:xfrm>
            <a:off x="455613" y="6242050"/>
            <a:ext cx="2130425" cy="474663"/>
          </a:xfrm>
        </p:spPr>
        <p:txBody>
          <a:bodyPr/>
          <a:lstStyle>
            <a:lvl1pPr>
              <a:defRPr/>
            </a:lvl1pPr>
          </a:lstStyle>
          <a:p>
            <a:fld id="{0FEB2DEF-E16A-4F52-B61A-F6188C7E79CD}" type="datetime1">
              <a:rPr lang="en-US"/>
              <a:pPr/>
              <a:t>8/4/2007</a:t>
            </a:fld>
            <a:endParaRPr lang="en-US"/>
          </a:p>
        </p:txBody>
      </p:sp>
      <p:sp>
        <p:nvSpPr>
          <p:cNvPr id="5" name="Footer Placeholder 4"/>
          <p:cNvSpPr>
            <a:spLocks noGrp="1"/>
          </p:cNvSpPr>
          <p:nvPr>
            <p:ph type="ftr" sz="quarter" idx="11"/>
          </p:nvPr>
        </p:nvSpPr>
        <p:spPr>
          <a:xfrm>
            <a:off x="3124200" y="6242050"/>
            <a:ext cx="2895600" cy="474663"/>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2050"/>
            <a:ext cx="2130425" cy="474663"/>
          </a:xfrm>
        </p:spPr>
        <p:txBody>
          <a:bodyPr/>
          <a:lstStyle>
            <a:lvl1pPr>
              <a:defRPr/>
            </a:lvl1pPr>
          </a:lstStyle>
          <a:p>
            <a:fld id="{85D60980-EDDC-4C99-98EE-340734C19583}"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273050"/>
            <a:ext cx="8226425"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5613" y="1598613"/>
            <a:ext cx="8226425"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5613" y="3922713"/>
            <a:ext cx="8226425" cy="2173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5613" y="6242050"/>
            <a:ext cx="2130425" cy="474663"/>
          </a:xfrm>
        </p:spPr>
        <p:txBody>
          <a:bodyPr/>
          <a:lstStyle>
            <a:lvl1pPr>
              <a:defRPr/>
            </a:lvl1pPr>
          </a:lstStyle>
          <a:p>
            <a:fld id="{CF279D17-9CC4-4EDF-8A27-E8504987CC61}" type="datetime1">
              <a:rPr lang="en-US"/>
              <a:pPr/>
              <a:t>8/4/2007</a:t>
            </a:fld>
            <a:endParaRPr lang="en-US"/>
          </a:p>
        </p:txBody>
      </p:sp>
      <p:sp>
        <p:nvSpPr>
          <p:cNvPr id="6" name="Footer Placeholder 5"/>
          <p:cNvSpPr>
            <a:spLocks noGrp="1"/>
          </p:cNvSpPr>
          <p:nvPr>
            <p:ph type="ftr" sz="quarter" idx="11"/>
          </p:nvPr>
        </p:nvSpPr>
        <p:spPr>
          <a:xfrm>
            <a:off x="3124200" y="6242050"/>
            <a:ext cx="2895600" cy="474663"/>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2050"/>
            <a:ext cx="2130425" cy="474663"/>
          </a:xfrm>
        </p:spPr>
        <p:txBody>
          <a:bodyPr/>
          <a:lstStyle>
            <a:lvl1pPr>
              <a:defRPr/>
            </a:lvl1pPr>
          </a:lstStyle>
          <a:p>
            <a:fld id="{9149FD97-61CE-44F3-B8DE-268078C543F2}"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4BF35E65-69E3-40B3-A467-1B9512A54393}" type="datetime1">
              <a:rPr lang="en-US"/>
              <a:pPr/>
              <a:t>8/4/2007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B332C86-98BE-4292-AF96-0D61D857A14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A09178A1-22E2-4429-9D3D-213E6EF53744}" type="datetime1">
              <a:rPr lang="en-US"/>
              <a:pPr/>
              <a:t>8/4/2007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0CE13BC-B413-4291-9F18-F79A376BC26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5613" y="1598613"/>
            <a:ext cx="4037012" cy="4497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5025" y="1598613"/>
            <a:ext cx="4037013" cy="4497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fld id="{E08F2C69-EFEE-475E-A8C8-6CCD1654CD38}" type="datetime1">
              <a:rPr lang="en-US"/>
              <a:pPr/>
              <a:t>8/4/2007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E4FD222-A4AE-4423-A631-1D9B80AF479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fld id="{C1F37DD2-226E-4917-873B-0941D9F00AFD}" type="datetime1">
              <a:rPr lang="en-US"/>
              <a:pPr/>
              <a:t>8/4/2007</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5B671D5-46A1-4F54-9476-B4B233622AA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fld id="{C252CE4F-C551-4BE3-BDD5-88EC04876C7D}" type="datetime1">
              <a:rPr lang="en-US"/>
              <a:pPr/>
              <a:t>8/4/2007</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A257059-415C-4891-81A1-6608A547170F}"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F0164489-C8BF-468A-985E-0529DC8B5669}" type="datetime1">
              <a:rPr lang="en-US"/>
              <a:pPr/>
              <a:t>8/4/2007</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6B0B5A4-B64A-49F3-9374-48F5F0D7B2D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79C5C865-56BC-4C1A-907B-1904C7AAF80B}" type="datetime1">
              <a:rPr lang="en-US"/>
              <a:pPr/>
              <a:t>8/4/2007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AD14ED8-F388-43F1-810E-38399276CD99}"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DEDFFD4-D1AE-422A-86D1-B734B788FE39}" type="datetime1">
              <a:rPr lang="en-US"/>
              <a:pPr/>
              <a:t>8/4/2007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E4A8C99-5E24-4E40-AB09-319BA8B88B84}"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63529"/>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30722" name="Group 2"/>
          <p:cNvGrpSpPr>
            <a:grpSpLocks/>
          </p:cNvGrpSpPr>
          <p:nvPr/>
        </p:nvGrpSpPr>
        <p:grpSpPr bwMode="auto">
          <a:xfrm>
            <a:off x="0" y="0"/>
            <a:ext cx="9142413" cy="6856413"/>
            <a:chOff x="0" y="0"/>
            <a:chExt cx="5759" cy="4319"/>
          </a:xfrm>
        </p:grpSpPr>
        <p:sp>
          <p:nvSpPr>
            <p:cNvPr id="30723" name="Freeform 3"/>
            <p:cNvSpPr>
              <a:spLocks/>
            </p:cNvSpPr>
            <p:nvPr userDrawn="1"/>
          </p:nvSpPr>
          <p:spPr bwMode="hidden">
            <a:xfrm>
              <a:off x="0" y="0"/>
              <a:ext cx="5758" cy="1043"/>
            </a:xfrm>
            <a:custGeom>
              <a:avLst/>
              <a:gdLst/>
              <a:ahLst/>
              <a:cxnLst>
                <a:cxn ang="0">
                  <a:pos x="5740" y="1043"/>
                </a:cxn>
                <a:cxn ang="0">
                  <a:pos x="0" y="1043"/>
                </a:cxn>
                <a:cxn ang="0">
                  <a:pos x="0" y="0"/>
                </a:cxn>
                <a:cxn ang="0">
                  <a:pos x="5740" y="0"/>
                </a:cxn>
                <a:cxn ang="0">
                  <a:pos x="5740" y="1043"/>
                </a:cxn>
                <a:cxn ang="0">
                  <a:pos x="5740" y="1043"/>
                </a:cxn>
              </a:cxnLst>
              <a:rect l="0" t="0" r="r" b="b"/>
              <a:pathLst>
                <a:path w="5740" h="1043">
                  <a:moveTo>
                    <a:pt x="5740" y="1043"/>
                  </a:moveTo>
                  <a:lnTo>
                    <a:pt x="0" y="1043"/>
                  </a:lnTo>
                  <a:lnTo>
                    <a:pt x="0" y="0"/>
                  </a:lnTo>
                  <a:lnTo>
                    <a:pt x="5740" y="0"/>
                  </a:lnTo>
                  <a:lnTo>
                    <a:pt x="5740" y="1043"/>
                  </a:lnTo>
                  <a:lnTo>
                    <a:pt x="5740" y="1043"/>
                  </a:lnTo>
                  <a:close/>
                </a:path>
              </a:pathLst>
            </a:custGeom>
            <a:gradFill rotWithShape="0">
              <a:gsLst>
                <a:gs pos="0">
                  <a:schemeClr val="bg1"/>
                </a:gs>
                <a:gs pos="100000">
                  <a:schemeClr val="bg1">
                    <a:gamma/>
                    <a:shade val="69804"/>
                    <a:invGamma/>
                  </a:schemeClr>
                </a:gs>
              </a:gsLst>
              <a:lin ang="5400000" scaled="1"/>
            </a:gradFill>
            <a:ln w="9525">
              <a:noFill/>
              <a:round/>
              <a:headEnd/>
              <a:tailEnd/>
            </a:ln>
          </p:spPr>
          <p:txBody>
            <a:bodyPr/>
            <a:lstStyle/>
            <a:p>
              <a:endParaRPr lang="en-GB"/>
            </a:p>
          </p:txBody>
        </p:sp>
        <p:grpSp>
          <p:nvGrpSpPr>
            <p:cNvPr id="30724" name="Group 4"/>
            <p:cNvGrpSpPr>
              <a:grpSpLocks/>
            </p:cNvGrpSpPr>
            <p:nvPr userDrawn="1"/>
          </p:nvGrpSpPr>
          <p:grpSpPr bwMode="auto">
            <a:xfrm>
              <a:off x="0" y="0"/>
              <a:ext cx="5759" cy="4319"/>
              <a:chOff x="0" y="0"/>
              <a:chExt cx="5759" cy="4319"/>
            </a:xfrm>
          </p:grpSpPr>
          <p:sp>
            <p:nvSpPr>
              <p:cNvPr id="30725" name="Freeform 5"/>
              <p:cNvSpPr>
                <a:spLocks/>
              </p:cNvSpPr>
              <p:nvPr userDrawn="1"/>
            </p:nvSpPr>
            <p:spPr bwMode="hidden">
              <a:xfrm>
                <a:off x="1" y="104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0726" name="Freeform 6"/>
              <p:cNvSpPr>
                <a:spLocks/>
              </p:cNvSpPr>
              <p:nvPr userDrawn="1"/>
            </p:nvSpPr>
            <p:spPr bwMode="hidden">
              <a:xfrm>
                <a:off x="0" y="3988"/>
                <a:ext cx="5758" cy="42"/>
              </a:xfrm>
              <a:custGeom>
                <a:avLst/>
                <a:gdLst/>
                <a:ahLst/>
                <a:cxnLst>
                  <a:cxn ang="0">
                    <a:pos x="0" y="42"/>
                  </a:cxn>
                  <a:cxn ang="0">
                    <a:pos x="5740" y="42"/>
                  </a:cxn>
                  <a:cxn ang="0">
                    <a:pos x="5740" y="0"/>
                  </a:cxn>
                  <a:cxn ang="0">
                    <a:pos x="0" y="0"/>
                  </a:cxn>
                  <a:cxn ang="0">
                    <a:pos x="0" y="42"/>
                  </a:cxn>
                  <a:cxn ang="0">
                    <a:pos x="0" y="42"/>
                  </a:cxn>
                </a:cxnLst>
                <a:rect l="0" t="0" r="r" b="b"/>
                <a:pathLst>
                  <a:path w="5740" h="42">
                    <a:moveTo>
                      <a:pt x="0" y="42"/>
                    </a:moveTo>
                    <a:lnTo>
                      <a:pt x="5740" y="42"/>
                    </a:lnTo>
                    <a:lnTo>
                      <a:pt x="5740" y="0"/>
                    </a:lnTo>
                    <a:lnTo>
                      <a:pt x="0" y="0"/>
                    </a:lnTo>
                    <a:lnTo>
                      <a:pt x="0" y="42"/>
                    </a:lnTo>
                    <a:lnTo>
                      <a:pt x="0" y="42"/>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0727" name="Freeform 7"/>
              <p:cNvSpPr>
                <a:spLocks/>
              </p:cNvSpPr>
              <p:nvPr userDrawn="1"/>
            </p:nvSpPr>
            <p:spPr bwMode="hidden">
              <a:xfrm>
                <a:off x="0" y="3665"/>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0728" name="Freeform 8"/>
              <p:cNvSpPr>
                <a:spLocks/>
              </p:cNvSpPr>
              <p:nvPr userDrawn="1"/>
            </p:nvSpPr>
            <p:spPr bwMode="hidden">
              <a:xfrm>
                <a:off x="0" y="3364"/>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0729" name="Freeform 9"/>
              <p:cNvSpPr>
                <a:spLocks/>
              </p:cNvSpPr>
              <p:nvPr userDrawn="1"/>
            </p:nvSpPr>
            <p:spPr bwMode="hidden">
              <a:xfrm>
                <a:off x="0" y="3105"/>
                <a:ext cx="5758" cy="31"/>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0730" name="Freeform 10"/>
              <p:cNvSpPr>
                <a:spLocks/>
              </p:cNvSpPr>
              <p:nvPr userDrawn="1"/>
            </p:nvSpPr>
            <p:spPr bwMode="hidden">
              <a:xfrm>
                <a:off x="0" y="2859"/>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0731" name="Freeform 11"/>
              <p:cNvSpPr>
                <a:spLocks/>
              </p:cNvSpPr>
              <p:nvPr userDrawn="1"/>
            </p:nvSpPr>
            <p:spPr bwMode="hidden">
              <a:xfrm>
                <a:off x="0" y="264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0732" name="Freeform 12"/>
              <p:cNvSpPr>
                <a:spLocks/>
              </p:cNvSpPr>
              <p:nvPr userDrawn="1"/>
            </p:nvSpPr>
            <p:spPr bwMode="hidden">
              <a:xfrm>
                <a:off x="0" y="2433"/>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n-GB"/>
              </a:p>
            </p:txBody>
          </p:sp>
          <p:sp>
            <p:nvSpPr>
              <p:cNvPr id="30733" name="Freeform 13"/>
              <p:cNvSpPr>
                <a:spLocks/>
              </p:cNvSpPr>
              <p:nvPr userDrawn="1"/>
            </p:nvSpPr>
            <p:spPr bwMode="hidden">
              <a:xfrm>
                <a:off x="0" y="2259"/>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n-GB"/>
              </a:p>
            </p:txBody>
          </p:sp>
          <p:sp>
            <p:nvSpPr>
              <p:cNvPr id="30734" name="Freeform 14"/>
              <p:cNvSpPr>
                <a:spLocks/>
              </p:cNvSpPr>
              <p:nvPr userDrawn="1"/>
            </p:nvSpPr>
            <p:spPr bwMode="hidden">
              <a:xfrm>
                <a:off x="0" y="209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0735" name="Freeform 15"/>
              <p:cNvSpPr>
                <a:spLocks/>
              </p:cNvSpPr>
              <p:nvPr userDrawn="1"/>
            </p:nvSpPr>
            <p:spPr bwMode="hidden">
              <a:xfrm>
                <a:off x="0" y="192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36" name="Freeform 16"/>
              <p:cNvSpPr>
                <a:spLocks/>
              </p:cNvSpPr>
              <p:nvPr userDrawn="1"/>
            </p:nvSpPr>
            <p:spPr bwMode="hidden">
              <a:xfrm>
                <a:off x="0" y="1645"/>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37" name="Freeform 17"/>
              <p:cNvSpPr>
                <a:spLocks/>
              </p:cNvSpPr>
              <p:nvPr userDrawn="1"/>
            </p:nvSpPr>
            <p:spPr bwMode="hidden">
              <a:xfrm>
                <a:off x="0" y="177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38" name="Freeform 18"/>
              <p:cNvSpPr>
                <a:spLocks/>
              </p:cNvSpPr>
              <p:nvPr userDrawn="1"/>
            </p:nvSpPr>
            <p:spPr bwMode="hidden">
              <a:xfrm>
                <a:off x="0" y="1520"/>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39" name="Freeform 19"/>
              <p:cNvSpPr>
                <a:spLocks/>
              </p:cNvSpPr>
              <p:nvPr userDrawn="1"/>
            </p:nvSpPr>
            <p:spPr bwMode="hidden">
              <a:xfrm>
                <a:off x="0" y="1394"/>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40" name="Freeform 20"/>
              <p:cNvSpPr>
                <a:spLocks/>
              </p:cNvSpPr>
              <p:nvPr userDrawn="1"/>
            </p:nvSpPr>
            <p:spPr bwMode="hidden">
              <a:xfrm>
                <a:off x="0" y="128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41" name="Freeform 21"/>
              <p:cNvSpPr>
                <a:spLocks/>
              </p:cNvSpPr>
              <p:nvPr userDrawn="1"/>
            </p:nvSpPr>
            <p:spPr bwMode="hidden">
              <a:xfrm>
                <a:off x="0" y="117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42" name="Freeform 22"/>
              <p:cNvSpPr>
                <a:spLocks/>
              </p:cNvSpPr>
              <p:nvPr userDrawn="1"/>
            </p:nvSpPr>
            <p:spPr bwMode="hidden">
              <a:xfrm>
                <a:off x="0" y="2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0743" name="Freeform 23"/>
              <p:cNvSpPr>
                <a:spLocks/>
              </p:cNvSpPr>
              <p:nvPr userDrawn="1"/>
            </p:nvSpPr>
            <p:spPr bwMode="hidden">
              <a:xfrm>
                <a:off x="0" y="186"/>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0744" name="Freeform 24"/>
              <p:cNvSpPr>
                <a:spLocks/>
              </p:cNvSpPr>
              <p:nvPr userDrawn="1"/>
            </p:nvSpPr>
            <p:spPr bwMode="hidden">
              <a:xfrm>
                <a:off x="0" y="475"/>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0745" name="Freeform 25"/>
              <p:cNvSpPr>
                <a:spLocks/>
              </p:cNvSpPr>
              <p:nvPr userDrawn="1"/>
            </p:nvSpPr>
            <p:spPr bwMode="hidden">
              <a:xfrm>
                <a:off x="0" y="337"/>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0746" name="Freeform 26"/>
              <p:cNvSpPr>
                <a:spLocks/>
              </p:cNvSpPr>
              <p:nvPr userDrawn="1"/>
            </p:nvSpPr>
            <p:spPr bwMode="hidden">
              <a:xfrm>
                <a:off x="0" y="60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47" name="Freeform 27"/>
              <p:cNvSpPr>
                <a:spLocks/>
              </p:cNvSpPr>
              <p:nvPr userDrawn="1"/>
            </p:nvSpPr>
            <p:spPr bwMode="hidden">
              <a:xfrm>
                <a:off x="0" y="72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0748" name="Freeform 28"/>
              <p:cNvSpPr>
                <a:spLocks/>
              </p:cNvSpPr>
              <p:nvPr userDrawn="1"/>
            </p:nvSpPr>
            <p:spPr bwMode="hidden">
              <a:xfrm>
                <a:off x="0" y="841"/>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0749" name="Freeform 29"/>
              <p:cNvSpPr>
                <a:spLocks/>
              </p:cNvSpPr>
              <p:nvPr userDrawn="1"/>
            </p:nvSpPr>
            <p:spPr bwMode="hidden">
              <a:xfrm>
                <a:off x="0" y="943"/>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grpSp>
            <p:nvGrpSpPr>
              <p:cNvPr id="30750" name="Group 30"/>
              <p:cNvGrpSpPr>
                <a:grpSpLocks/>
              </p:cNvGrpSpPr>
              <p:nvPr userDrawn="1"/>
            </p:nvGrpSpPr>
            <p:grpSpPr bwMode="auto">
              <a:xfrm>
                <a:off x="0" y="0"/>
                <a:ext cx="5758" cy="1045"/>
                <a:chOff x="0" y="0"/>
                <a:chExt cx="5758" cy="1045"/>
              </a:xfrm>
            </p:grpSpPr>
            <p:sp>
              <p:nvSpPr>
                <p:cNvPr id="30751" name="Freeform 31"/>
                <p:cNvSpPr>
                  <a:spLocks/>
                </p:cNvSpPr>
                <p:nvPr/>
              </p:nvSpPr>
              <p:spPr bwMode="hidden">
                <a:xfrm>
                  <a:off x="2849" y="0"/>
                  <a:ext cx="42" cy="1045"/>
                </a:xfrm>
                <a:custGeom>
                  <a:avLst/>
                  <a:gdLst/>
                  <a:ahLst/>
                  <a:cxnLst>
                    <a:cxn ang="0">
                      <a:pos x="18" y="1043"/>
                    </a:cxn>
                    <a:cxn ang="0">
                      <a:pos x="42" y="1043"/>
                    </a:cxn>
                    <a:cxn ang="0">
                      <a:pos x="42" y="0"/>
                    </a:cxn>
                    <a:cxn ang="0">
                      <a:pos x="0" y="0"/>
                    </a:cxn>
                    <a:cxn ang="0">
                      <a:pos x="0" y="1043"/>
                    </a:cxn>
                    <a:cxn ang="0">
                      <a:pos x="18" y="1043"/>
                    </a:cxn>
                    <a:cxn ang="0">
                      <a:pos x="18" y="1043"/>
                    </a:cxn>
                  </a:cxnLst>
                  <a:rect l="0" t="0" r="r" b="b"/>
                  <a:pathLst>
                    <a:path w="42" h="1043">
                      <a:moveTo>
                        <a:pt x="18" y="1043"/>
                      </a:moveTo>
                      <a:lnTo>
                        <a:pt x="42" y="1043"/>
                      </a:lnTo>
                      <a:lnTo>
                        <a:pt x="42" y="0"/>
                      </a:lnTo>
                      <a:lnTo>
                        <a:pt x="0"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2" name="Freeform 32"/>
                <p:cNvSpPr>
                  <a:spLocks/>
                </p:cNvSpPr>
                <p:nvPr/>
              </p:nvSpPr>
              <p:spPr bwMode="hidden">
                <a:xfrm>
                  <a:off x="2400" y="0"/>
                  <a:ext cx="155" cy="1045"/>
                </a:xfrm>
                <a:custGeom>
                  <a:avLst/>
                  <a:gdLst/>
                  <a:ahLst/>
                  <a:cxnLst>
                    <a:cxn ang="0">
                      <a:pos x="131" y="1043"/>
                    </a:cxn>
                    <a:cxn ang="0">
                      <a:pos x="155" y="1043"/>
                    </a:cxn>
                    <a:cxn ang="0">
                      <a:pos x="42" y="0"/>
                    </a:cxn>
                    <a:cxn ang="0">
                      <a:pos x="0" y="0"/>
                    </a:cxn>
                    <a:cxn ang="0">
                      <a:pos x="113" y="1043"/>
                    </a:cxn>
                    <a:cxn ang="0">
                      <a:pos x="131" y="1043"/>
                    </a:cxn>
                    <a:cxn ang="0">
                      <a:pos x="131" y="1043"/>
                    </a:cxn>
                  </a:cxnLst>
                  <a:rect l="0" t="0" r="r" b="b"/>
                  <a:pathLst>
                    <a:path w="155" h="1043">
                      <a:moveTo>
                        <a:pt x="131" y="1043"/>
                      </a:moveTo>
                      <a:lnTo>
                        <a:pt x="155" y="1043"/>
                      </a:lnTo>
                      <a:lnTo>
                        <a:pt x="42" y="0"/>
                      </a:lnTo>
                      <a:lnTo>
                        <a:pt x="0" y="0"/>
                      </a:lnTo>
                      <a:lnTo>
                        <a:pt x="113" y="1043"/>
                      </a:lnTo>
                      <a:lnTo>
                        <a:pt x="131" y="1043"/>
                      </a:lnTo>
                      <a:lnTo>
                        <a:pt x="13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3" name="Freeform 33"/>
                <p:cNvSpPr>
                  <a:spLocks/>
                </p:cNvSpPr>
                <p:nvPr/>
              </p:nvSpPr>
              <p:spPr bwMode="hidden">
                <a:xfrm>
                  <a:off x="1967" y="0"/>
                  <a:ext cx="240" cy="1045"/>
                </a:xfrm>
                <a:custGeom>
                  <a:avLst/>
                  <a:gdLst/>
                  <a:ahLst/>
                  <a:cxnLst>
                    <a:cxn ang="0">
                      <a:pos x="221" y="1043"/>
                    </a:cxn>
                    <a:cxn ang="0">
                      <a:pos x="239" y="1043"/>
                    </a:cxn>
                    <a:cxn ang="0">
                      <a:pos x="36" y="0"/>
                    </a:cxn>
                    <a:cxn ang="0">
                      <a:pos x="0" y="0"/>
                    </a:cxn>
                    <a:cxn ang="0">
                      <a:pos x="203" y="1043"/>
                    </a:cxn>
                    <a:cxn ang="0">
                      <a:pos x="221" y="1043"/>
                    </a:cxn>
                    <a:cxn ang="0">
                      <a:pos x="221" y="1043"/>
                    </a:cxn>
                  </a:cxnLst>
                  <a:rect l="0" t="0" r="r" b="b"/>
                  <a:pathLst>
                    <a:path w="239" h="1043">
                      <a:moveTo>
                        <a:pt x="221" y="1043"/>
                      </a:moveTo>
                      <a:lnTo>
                        <a:pt x="239" y="1043"/>
                      </a:lnTo>
                      <a:lnTo>
                        <a:pt x="36" y="0"/>
                      </a:lnTo>
                      <a:lnTo>
                        <a:pt x="0" y="0"/>
                      </a:lnTo>
                      <a:lnTo>
                        <a:pt x="203" y="1043"/>
                      </a:lnTo>
                      <a:lnTo>
                        <a:pt x="221" y="1043"/>
                      </a:lnTo>
                      <a:lnTo>
                        <a:pt x="22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4" name="Freeform 34"/>
                <p:cNvSpPr>
                  <a:spLocks/>
                </p:cNvSpPr>
                <p:nvPr/>
              </p:nvSpPr>
              <p:spPr bwMode="hidden">
                <a:xfrm>
                  <a:off x="1554" y="0"/>
                  <a:ext cx="353" cy="1045"/>
                </a:xfrm>
                <a:custGeom>
                  <a:avLst/>
                  <a:gdLst/>
                  <a:ahLst/>
                  <a:cxnLst>
                    <a:cxn ang="0">
                      <a:pos x="334" y="1043"/>
                    </a:cxn>
                    <a:cxn ang="0">
                      <a:pos x="352" y="1043"/>
                    </a:cxn>
                    <a:cxn ang="0">
                      <a:pos x="41" y="0"/>
                    </a:cxn>
                    <a:cxn ang="0">
                      <a:pos x="0" y="0"/>
                    </a:cxn>
                    <a:cxn ang="0">
                      <a:pos x="311" y="1043"/>
                    </a:cxn>
                    <a:cxn ang="0">
                      <a:pos x="334" y="1043"/>
                    </a:cxn>
                    <a:cxn ang="0">
                      <a:pos x="334" y="1043"/>
                    </a:cxn>
                  </a:cxnLst>
                  <a:rect l="0" t="0" r="r" b="b"/>
                  <a:pathLst>
                    <a:path w="352" h="1043">
                      <a:moveTo>
                        <a:pt x="334" y="1043"/>
                      </a:moveTo>
                      <a:lnTo>
                        <a:pt x="352" y="1043"/>
                      </a:lnTo>
                      <a:lnTo>
                        <a:pt x="41" y="0"/>
                      </a:lnTo>
                      <a:lnTo>
                        <a:pt x="0" y="0"/>
                      </a:lnTo>
                      <a:lnTo>
                        <a:pt x="311" y="1043"/>
                      </a:lnTo>
                      <a:lnTo>
                        <a:pt x="334" y="1043"/>
                      </a:lnTo>
                      <a:lnTo>
                        <a:pt x="33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5" name="Freeform 35"/>
                <p:cNvSpPr>
                  <a:spLocks/>
                </p:cNvSpPr>
                <p:nvPr/>
              </p:nvSpPr>
              <p:spPr bwMode="hidden">
                <a:xfrm>
                  <a:off x="1134" y="0"/>
                  <a:ext cx="450" cy="1045"/>
                </a:xfrm>
                <a:custGeom>
                  <a:avLst/>
                  <a:gdLst/>
                  <a:ahLst/>
                  <a:cxnLst>
                    <a:cxn ang="0">
                      <a:pos x="425" y="1043"/>
                    </a:cxn>
                    <a:cxn ang="0">
                      <a:pos x="449" y="1043"/>
                    </a:cxn>
                    <a:cxn ang="0">
                      <a:pos x="42" y="0"/>
                    </a:cxn>
                    <a:cxn ang="0">
                      <a:pos x="0" y="0"/>
                    </a:cxn>
                    <a:cxn ang="0">
                      <a:pos x="407" y="1043"/>
                    </a:cxn>
                    <a:cxn ang="0">
                      <a:pos x="425" y="1043"/>
                    </a:cxn>
                    <a:cxn ang="0">
                      <a:pos x="425" y="1043"/>
                    </a:cxn>
                  </a:cxnLst>
                  <a:rect l="0" t="0" r="r" b="b"/>
                  <a:pathLst>
                    <a:path w="449" h="1043">
                      <a:moveTo>
                        <a:pt x="425" y="1043"/>
                      </a:moveTo>
                      <a:lnTo>
                        <a:pt x="449" y="1043"/>
                      </a:lnTo>
                      <a:lnTo>
                        <a:pt x="42" y="0"/>
                      </a:lnTo>
                      <a:lnTo>
                        <a:pt x="0" y="0"/>
                      </a:lnTo>
                      <a:lnTo>
                        <a:pt x="407" y="1043"/>
                      </a:lnTo>
                      <a:lnTo>
                        <a:pt x="425" y="1043"/>
                      </a:lnTo>
                      <a:lnTo>
                        <a:pt x="425"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6" name="Freeform 36"/>
                <p:cNvSpPr>
                  <a:spLocks/>
                </p:cNvSpPr>
                <p:nvPr/>
              </p:nvSpPr>
              <p:spPr bwMode="hidden">
                <a:xfrm>
                  <a:off x="714" y="0"/>
                  <a:ext cx="540" cy="1045"/>
                </a:xfrm>
                <a:custGeom>
                  <a:avLst/>
                  <a:gdLst/>
                  <a:ahLst/>
                  <a:cxnLst>
                    <a:cxn ang="0">
                      <a:pos x="520" y="1043"/>
                    </a:cxn>
                    <a:cxn ang="0">
                      <a:pos x="538" y="1043"/>
                    </a:cxn>
                    <a:cxn ang="0">
                      <a:pos x="41" y="0"/>
                    </a:cxn>
                    <a:cxn ang="0">
                      <a:pos x="0" y="0"/>
                    </a:cxn>
                    <a:cxn ang="0">
                      <a:pos x="496" y="1043"/>
                    </a:cxn>
                    <a:cxn ang="0">
                      <a:pos x="520" y="1043"/>
                    </a:cxn>
                    <a:cxn ang="0">
                      <a:pos x="520" y="1043"/>
                    </a:cxn>
                  </a:cxnLst>
                  <a:rect l="0" t="0" r="r" b="b"/>
                  <a:pathLst>
                    <a:path w="538" h="1043">
                      <a:moveTo>
                        <a:pt x="520" y="1043"/>
                      </a:moveTo>
                      <a:lnTo>
                        <a:pt x="538" y="1043"/>
                      </a:lnTo>
                      <a:lnTo>
                        <a:pt x="41" y="0"/>
                      </a:lnTo>
                      <a:lnTo>
                        <a:pt x="0" y="0"/>
                      </a:lnTo>
                      <a:lnTo>
                        <a:pt x="496" y="1043"/>
                      </a:lnTo>
                      <a:lnTo>
                        <a:pt x="520" y="1043"/>
                      </a:lnTo>
                      <a:lnTo>
                        <a:pt x="520"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7" name="Freeform 37"/>
                <p:cNvSpPr>
                  <a:spLocks/>
                </p:cNvSpPr>
                <p:nvPr/>
              </p:nvSpPr>
              <p:spPr bwMode="hidden">
                <a:xfrm>
                  <a:off x="306" y="0"/>
                  <a:ext cx="642" cy="1045"/>
                </a:xfrm>
                <a:custGeom>
                  <a:avLst/>
                  <a:gdLst/>
                  <a:ahLst/>
                  <a:cxnLst>
                    <a:cxn ang="0">
                      <a:pos x="622" y="1043"/>
                    </a:cxn>
                    <a:cxn ang="0">
                      <a:pos x="640" y="1043"/>
                    </a:cxn>
                    <a:cxn ang="0">
                      <a:pos x="48" y="0"/>
                    </a:cxn>
                    <a:cxn ang="0">
                      <a:pos x="0" y="0"/>
                    </a:cxn>
                    <a:cxn ang="0">
                      <a:pos x="598" y="1043"/>
                    </a:cxn>
                    <a:cxn ang="0">
                      <a:pos x="622" y="1043"/>
                    </a:cxn>
                    <a:cxn ang="0">
                      <a:pos x="622" y="1043"/>
                    </a:cxn>
                  </a:cxnLst>
                  <a:rect l="0" t="0" r="r" b="b"/>
                  <a:pathLst>
                    <a:path w="640" h="1043">
                      <a:moveTo>
                        <a:pt x="622" y="1043"/>
                      </a:moveTo>
                      <a:lnTo>
                        <a:pt x="640" y="1043"/>
                      </a:lnTo>
                      <a:lnTo>
                        <a:pt x="48" y="0"/>
                      </a:lnTo>
                      <a:lnTo>
                        <a:pt x="0" y="0"/>
                      </a:lnTo>
                      <a:lnTo>
                        <a:pt x="598" y="1043"/>
                      </a:lnTo>
                      <a:lnTo>
                        <a:pt x="622" y="1043"/>
                      </a:lnTo>
                      <a:lnTo>
                        <a:pt x="622"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8" name="Freeform 38"/>
                <p:cNvSpPr>
                  <a:spLocks/>
                </p:cNvSpPr>
                <p:nvPr/>
              </p:nvSpPr>
              <p:spPr bwMode="hidden">
                <a:xfrm>
                  <a:off x="0" y="108"/>
                  <a:ext cx="630" cy="937"/>
                </a:xfrm>
                <a:custGeom>
                  <a:avLst/>
                  <a:gdLst/>
                  <a:ahLst/>
                  <a:cxnLst>
                    <a:cxn ang="0">
                      <a:pos x="604" y="935"/>
                    </a:cxn>
                    <a:cxn ang="0">
                      <a:pos x="628" y="935"/>
                    </a:cxn>
                    <a:cxn ang="0">
                      <a:pos x="0" y="0"/>
                    </a:cxn>
                    <a:cxn ang="0">
                      <a:pos x="0" y="66"/>
                    </a:cxn>
                    <a:cxn ang="0">
                      <a:pos x="580" y="935"/>
                    </a:cxn>
                    <a:cxn ang="0">
                      <a:pos x="604" y="935"/>
                    </a:cxn>
                    <a:cxn ang="0">
                      <a:pos x="604" y="935"/>
                    </a:cxn>
                  </a:cxnLst>
                  <a:rect l="0" t="0" r="r" b="b"/>
                  <a:pathLst>
                    <a:path w="628" h="935">
                      <a:moveTo>
                        <a:pt x="604" y="935"/>
                      </a:moveTo>
                      <a:lnTo>
                        <a:pt x="628" y="935"/>
                      </a:lnTo>
                      <a:lnTo>
                        <a:pt x="0" y="0"/>
                      </a:lnTo>
                      <a:lnTo>
                        <a:pt x="0" y="66"/>
                      </a:lnTo>
                      <a:lnTo>
                        <a:pt x="580" y="935"/>
                      </a:lnTo>
                      <a:lnTo>
                        <a:pt x="604" y="935"/>
                      </a:lnTo>
                      <a:lnTo>
                        <a:pt x="604" y="93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9" name="Freeform 39"/>
                <p:cNvSpPr>
                  <a:spLocks/>
                </p:cNvSpPr>
                <p:nvPr/>
              </p:nvSpPr>
              <p:spPr bwMode="hidden">
                <a:xfrm>
                  <a:off x="3191" y="0"/>
                  <a:ext cx="155" cy="1045"/>
                </a:xfrm>
                <a:custGeom>
                  <a:avLst/>
                  <a:gdLst/>
                  <a:ahLst/>
                  <a:cxnLst>
                    <a:cxn ang="0">
                      <a:pos x="18" y="1043"/>
                    </a:cxn>
                    <a:cxn ang="0">
                      <a:pos x="42" y="1043"/>
                    </a:cxn>
                    <a:cxn ang="0">
                      <a:pos x="155" y="0"/>
                    </a:cxn>
                    <a:cxn ang="0">
                      <a:pos x="114" y="0"/>
                    </a:cxn>
                    <a:cxn ang="0">
                      <a:pos x="0" y="1043"/>
                    </a:cxn>
                    <a:cxn ang="0">
                      <a:pos x="18" y="1043"/>
                    </a:cxn>
                    <a:cxn ang="0">
                      <a:pos x="18" y="1043"/>
                    </a:cxn>
                  </a:cxnLst>
                  <a:rect l="0" t="0" r="r" b="b"/>
                  <a:pathLst>
                    <a:path w="155" h="1043">
                      <a:moveTo>
                        <a:pt x="18" y="1043"/>
                      </a:moveTo>
                      <a:lnTo>
                        <a:pt x="42" y="1043"/>
                      </a:lnTo>
                      <a:lnTo>
                        <a:pt x="155" y="0"/>
                      </a:lnTo>
                      <a:lnTo>
                        <a:pt x="114"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0" name="Freeform 40"/>
                <p:cNvSpPr>
                  <a:spLocks/>
                </p:cNvSpPr>
                <p:nvPr/>
              </p:nvSpPr>
              <p:spPr bwMode="hidden">
                <a:xfrm>
                  <a:off x="3533" y="0"/>
                  <a:ext cx="240" cy="1045"/>
                </a:xfrm>
                <a:custGeom>
                  <a:avLst/>
                  <a:gdLst/>
                  <a:ahLst/>
                  <a:cxnLst>
                    <a:cxn ang="0">
                      <a:pos x="18" y="1043"/>
                    </a:cxn>
                    <a:cxn ang="0">
                      <a:pos x="36" y="1043"/>
                    </a:cxn>
                    <a:cxn ang="0">
                      <a:pos x="239" y="0"/>
                    </a:cxn>
                    <a:cxn ang="0">
                      <a:pos x="203" y="0"/>
                    </a:cxn>
                    <a:cxn ang="0">
                      <a:pos x="0" y="1043"/>
                    </a:cxn>
                    <a:cxn ang="0">
                      <a:pos x="18" y="1043"/>
                    </a:cxn>
                    <a:cxn ang="0">
                      <a:pos x="18" y="1043"/>
                    </a:cxn>
                  </a:cxnLst>
                  <a:rect l="0" t="0" r="r" b="b"/>
                  <a:pathLst>
                    <a:path w="239" h="1043">
                      <a:moveTo>
                        <a:pt x="18" y="1043"/>
                      </a:moveTo>
                      <a:lnTo>
                        <a:pt x="36" y="1043"/>
                      </a:lnTo>
                      <a:lnTo>
                        <a:pt x="239" y="0"/>
                      </a:lnTo>
                      <a:lnTo>
                        <a:pt x="203"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1" name="Freeform 41"/>
                <p:cNvSpPr>
                  <a:spLocks/>
                </p:cNvSpPr>
                <p:nvPr/>
              </p:nvSpPr>
              <p:spPr bwMode="hidden">
                <a:xfrm>
                  <a:off x="3821" y="0"/>
                  <a:ext cx="359" cy="1045"/>
                </a:xfrm>
                <a:custGeom>
                  <a:avLst/>
                  <a:gdLst/>
                  <a:ahLst/>
                  <a:cxnLst>
                    <a:cxn ang="0">
                      <a:pos x="24" y="1043"/>
                    </a:cxn>
                    <a:cxn ang="0">
                      <a:pos x="42" y="1043"/>
                    </a:cxn>
                    <a:cxn ang="0">
                      <a:pos x="358" y="0"/>
                    </a:cxn>
                    <a:cxn ang="0">
                      <a:pos x="317" y="0"/>
                    </a:cxn>
                    <a:cxn ang="0">
                      <a:pos x="0" y="1043"/>
                    </a:cxn>
                    <a:cxn ang="0">
                      <a:pos x="24" y="1043"/>
                    </a:cxn>
                    <a:cxn ang="0">
                      <a:pos x="24" y="1043"/>
                    </a:cxn>
                  </a:cxnLst>
                  <a:rect l="0" t="0" r="r" b="b"/>
                  <a:pathLst>
                    <a:path w="358" h="1043">
                      <a:moveTo>
                        <a:pt x="24" y="1043"/>
                      </a:moveTo>
                      <a:lnTo>
                        <a:pt x="42" y="1043"/>
                      </a:lnTo>
                      <a:lnTo>
                        <a:pt x="358" y="0"/>
                      </a:lnTo>
                      <a:lnTo>
                        <a:pt x="317" y="0"/>
                      </a:lnTo>
                      <a:lnTo>
                        <a:pt x="0" y="1043"/>
                      </a:lnTo>
                      <a:lnTo>
                        <a:pt x="24" y="1043"/>
                      </a:lnTo>
                      <a:lnTo>
                        <a:pt x="2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2" name="Freeform 42"/>
                <p:cNvSpPr>
                  <a:spLocks/>
                </p:cNvSpPr>
                <p:nvPr/>
              </p:nvSpPr>
              <p:spPr bwMode="hidden">
                <a:xfrm>
                  <a:off x="4139" y="0"/>
                  <a:ext cx="449" cy="1045"/>
                </a:xfrm>
                <a:custGeom>
                  <a:avLst/>
                  <a:gdLst/>
                  <a:ahLst/>
                  <a:cxnLst>
                    <a:cxn ang="0">
                      <a:pos x="18" y="1043"/>
                    </a:cxn>
                    <a:cxn ang="0">
                      <a:pos x="41" y="1043"/>
                    </a:cxn>
                    <a:cxn ang="0">
                      <a:pos x="448" y="0"/>
                    </a:cxn>
                    <a:cxn ang="0">
                      <a:pos x="406" y="0"/>
                    </a:cxn>
                    <a:cxn ang="0">
                      <a:pos x="0" y="1043"/>
                    </a:cxn>
                    <a:cxn ang="0">
                      <a:pos x="18" y="1043"/>
                    </a:cxn>
                    <a:cxn ang="0">
                      <a:pos x="18" y="1043"/>
                    </a:cxn>
                  </a:cxnLst>
                  <a:rect l="0" t="0" r="r" b="b"/>
                  <a:pathLst>
                    <a:path w="448" h="1043">
                      <a:moveTo>
                        <a:pt x="18" y="1043"/>
                      </a:moveTo>
                      <a:lnTo>
                        <a:pt x="41" y="1043"/>
                      </a:lnTo>
                      <a:lnTo>
                        <a:pt x="448" y="0"/>
                      </a:lnTo>
                      <a:lnTo>
                        <a:pt x="406"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3" name="Freeform 43"/>
                <p:cNvSpPr>
                  <a:spLocks/>
                </p:cNvSpPr>
                <p:nvPr/>
              </p:nvSpPr>
              <p:spPr bwMode="hidden">
                <a:xfrm>
                  <a:off x="4480" y="0"/>
                  <a:ext cx="541" cy="1045"/>
                </a:xfrm>
                <a:custGeom>
                  <a:avLst/>
                  <a:gdLst/>
                  <a:ahLst/>
                  <a:cxnLst>
                    <a:cxn ang="0">
                      <a:pos x="18" y="1043"/>
                    </a:cxn>
                    <a:cxn ang="0">
                      <a:pos x="42" y="1043"/>
                    </a:cxn>
                    <a:cxn ang="0">
                      <a:pos x="539" y="0"/>
                    </a:cxn>
                    <a:cxn ang="0">
                      <a:pos x="497" y="0"/>
                    </a:cxn>
                    <a:cxn ang="0">
                      <a:pos x="0" y="1043"/>
                    </a:cxn>
                    <a:cxn ang="0">
                      <a:pos x="18" y="1043"/>
                    </a:cxn>
                    <a:cxn ang="0">
                      <a:pos x="18" y="1043"/>
                    </a:cxn>
                  </a:cxnLst>
                  <a:rect l="0" t="0" r="r" b="b"/>
                  <a:pathLst>
                    <a:path w="539" h="1043">
                      <a:moveTo>
                        <a:pt x="18" y="1043"/>
                      </a:moveTo>
                      <a:lnTo>
                        <a:pt x="42" y="1043"/>
                      </a:lnTo>
                      <a:lnTo>
                        <a:pt x="539" y="0"/>
                      </a:lnTo>
                      <a:lnTo>
                        <a:pt x="497"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4" name="Freeform 44"/>
                <p:cNvSpPr>
                  <a:spLocks/>
                </p:cNvSpPr>
                <p:nvPr/>
              </p:nvSpPr>
              <p:spPr bwMode="hidden">
                <a:xfrm>
                  <a:off x="4768" y="0"/>
                  <a:ext cx="642" cy="1045"/>
                </a:xfrm>
                <a:custGeom>
                  <a:avLst/>
                  <a:gdLst/>
                  <a:ahLst/>
                  <a:cxnLst>
                    <a:cxn ang="0">
                      <a:pos x="18" y="1043"/>
                    </a:cxn>
                    <a:cxn ang="0">
                      <a:pos x="42" y="1043"/>
                    </a:cxn>
                    <a:cxn ang="0">
                      <a:pos x="640" y="0"/>
                    </a:cxn>
                    <a:cxn ang="0">
                      <a:pos x="592" y="0"/>
                    </a:cxn>
                    <a:cxn ang="0">
                      <a:pos x="0" y="1043"/>
                    </a:cxn>
                    <a:cxn ang="0">
                      <a:pos x="18" y="1043"/>
                    </a:cxn>
                    <a:cxn ang="0">
                      <a:pos x="18" y="1043"/>
                    </a:cxn>
                  </a:cxnLst>
                  <a:rect l="0" t="0" r="r" b="b"/>
                  <a:pathLst>
                    <a:path w="640" h="1043">
                      <a:moveTo>
                        <a:pt x="18" y="1043"/>
                      </a:moveTo>
                      <a:lnTo>
                        <a:pt x="42" y="1043"/>
                      </a:lnTo>
                      <a:lnTo>
                        <a:pt x="640" y="0"/>
                      </a:lnTo>
                      <a:lnTo>
                        <a:pt x="592"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5" name="Freeform 45"/>
                <p:cNvSpPr>
                  <a:spLocks/>
                </p:cNvSpPr>
                <p:nvPr/>
              </p:nvSpPr>
              <p:spPr bwMode="hidden">
                <a:xfrm>
                  <a:off x="5086" y="48"/>
                  <a:ext cx="672" cy="997"/>
                </a:xfrm>
                <a:custGeom>
                  <a:avLst/>
                  <a:gdLst/>
                  <a:ahLst/>
                  <a:cxnLst>
                    <a:cxn ang="0">
                      <a:pos x="24" y="995"/>
                    </a:cxn>
                    <a:cxn ang="0">
                      <a:pos x="48" y="995"/>
                    </a:cxn>
                    <a:cxn ang="0">
                      <a:pos x="670" y="72"/>
                    </a:cxn>
                    <a:cxn ang="0">
                      <a:pos x="670" y="0"/>
                    </a:cxn>
                    <a:cxn ang="0">
                      <a:pos x="0" y="995"/>
                    </a:cxn>
                    <a:cxn ang="0">
                      <a:pos x="24" y="995"/>
                    </a:cxn>
                    <a:cxn ang="0">
                      <a:pos x="24" y="995"/>
                    </a:cxn>
                  </a:cxnLst>
                  <a:rect l="0" t="0" r="r" b="b"/>
                  <a:pathLst>
                    <a:path w="670" h="995">
                      <a:moveTo>
                        <a:pt x="24" y="995"/>
                      </a:moveTo>
                      <a:lnTo>
                        <a:pt x="48" y="995"/>
                      </a:lnTo>
                      <a:lnTo>
                        <a:pt x="670" y="72"/>
                      </a:lnTo>
                      <a:lnTo>
                        <a:pt x="670" y="0"/>
                      </a:lnTo>
                      <a:lnTo>
                        <a:pt x="0" y="995"/>
                      </a:lnTo>
                      <a:lnTo>
                        <a:pt x="24" y="995"/>
                      </a:lnTo>
                      <a:lnTo>
                        <a:pt x="24" y="99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grpSp>
          <p:grpSp>
            <p:nvGrpSpPr>
              <p:cNvPr id="30766" name="Group 46"/>
              <p:cNvGrpSpPr>
                <a:grpSpLocks/>
              </p:cNvGrpSpPr>
              <p:nvPr userDrawn="1"/>
            </p:nvGrpSpPr>
            <p:grpSpPr bwMode="auto">
              <a:xfrm>
                <a:off x="0" y="558"/>
                <a:ext cx="5758" cy="487"/>
                <a:chOff x="0" y="558"/>
                <a:chExt cx="5758" cy="487"/>
              </a:xfrm>
            </p:grpSpPr>
            <p:sp>
              <p:nvSpPr>
                <p:cNvPr id="30767" name="Freeform 47"/>
                <p:cNvSpPr>
                  <a:spLocks/>
                </p:cNvSpPr>
                <p:nvPr/>
              </p:nvSpPr>
              <p:spPr bwMode="hidden">
                <a:xfrm>
                  <a:off x="0" y="618"/>
                  <a:ext cx="306" cy="427"/>
                </a:xfrm>
                <a:custGeom>
                  <a:avLst/>
                  <a:gdLst/>
                  <a:ahLst/>
                  <a:cxnLst>
                    <a:cxn ang="0">
                      <a:pos x="281" y="426"/>
                    </a:cxn>
                    <a:cxn ang="0">
                      <a:pos x="305" y="426"/>
                    </a:cxn>
                    <a:cxn ang="0">
                      <a:pos x="0" y="0"/>
                    </a:cxn>
                    <a:cxn ang="0">
                      <a:pos x="0" y="66"/>
                    </a:cxn>
                    <a:cxn ang="0">
                      <a:pos x="251" y="426"/>
                    </a:cxn>
                    <a:cxn ang="0">
                      <a:pos x="281" y="426"/>
                    </a:cxn>
                    <a:cxn ang="0">
                      <a:pos x="281" y="426"/>
                    </a:cxn>
                  </a:cxnLst>
                  <a:rect l="0" t="0" r="r" b="b"/>
                  <a:pathLst>
                    <a:path w="305" h="426">
                      <a:moveTo>
                        <a:pt x="281" y="426"/>
                      </a:moveTo>
                      <a:lnTo>
                        <a:pt x="305" y="426"/>
                      </a:lnTo>
                      <a:lnTo>
                        <a:pt x="0" y="0"/>
                      </a:lnTo>
                      <a:lnTo>
                        <a:pt x="0" y="66"/>
                      </a:lnTo>
                      <a:lnTo>
                        <a:pt x="251" y="426"/>
                      </a:lnTo>
                      <a:lnTo>
                        <a:pt x="281" y="426"/>
                      </a:lnTo>
                      <a:lnTo>
                        <a:pt x="281" y="426"/>
                      </a:lnTo>
                      <a:close/>
                    </a:path>
                  </a:pathLst>
                </a:custGeom>
                <a:solidFill>
                  <a:schemeClr val="accent2"/>
                </a:solidFill>
                <a:ln w="9525">
                  <a:noFill/>
                  <a:round/>
                  <a:headEnd/>
                  <a:tailEnd/>
                </a:ln>
              </p:spPr>
              <p:txBody>
                <a:bodyPr/>
                <a:lstStyle/>
                <a:p>
                  <a:endParaRPr lang="en-GB"/>
                </a:p>
              </p:txBody>
            </p:sp>
            <p:sp>
              <p:nvSpPr>
                <p:cNvPr id="30768" name="Freeform 48"/>
                <p:cNvSpPr>
                  <a:spLocks/>
                </p:cNvSpPr>
                <p:nvPr/>
              </p:nvSpPr>
              <p:spPr bwMode="hidden">
                <a:xfrm>
                  <a:off x="5410" y="558"/>
                  <a:ext cx="348" cy="487"/>
                </a:xfrm>
                <a:custGeom>
                  <a:avLst/>
                  <a:gdLst/>
                  <a:ahLst/>
                  <a:cxnLst>
                    <a:cxn ang="0">
                      <a:pos x="24" y="486"/>
                    </a:cxn>
                    <a:cxn ang="0">
                      <a:pos x="48" y="486"/>
                    </a:cxn>
                    <a:cxn ang="0">
                      <a:pos x="347" y="72"/>
                    </a:cxn>
                    <a:cxn ang="0">
                      <a:pos x="347" y="0"/>
                    </a:cxn>
                    <a:cxn ang="0">
                      <a:pos x="0" y="486"/>
                    </a:cxn>
                    <a:cxn ang="0">
                      <a:pos x="24" y="486"/>
                    </a:cxn>
                    <a:cxn ang="0">
                      <a:pos x="24" y="486"/>
                    </a:cxn>
                  </a:cxnLst>
                  <a:rect l="0" t="0" r="r" b="b"/>
                  <a:pathLst>
                    <a:path w="347" h="486">
                      <a:moveTo>
                        <a:pt x="24" y="486"/>
                      </a:moveTo>
                      <a:lnTo>
                        <a:pt x="48" y="486"/>
                      </a:lnTo>
                      <a:lnTo>
                        <a:pt x="347" y="72"/>
                      </a:lnTo>
                      <a:lnTo>
                        <a:pt x="347" y="0"/>
                      </a:lnTo>
                      <a:lnTo>
                        <a:pt x="0" y="486"/>
                      </a:lnTo>
                      <a:lnTo>
                        <a:pt x="24" y="486"/>
                      </a:lnTo>
                      <a:lnTo>
                        <a:pt x="24" y="486"/>
                      </a:lnTo>
                      <a:close/>
                    </a:path>
                  </a:pathLst>
                </a:custGeom>
                <a:solidFill>
                  <a:schemeClr val="accent2"/>
                </a:solidFill>
                <a:ln w="9525">
                  <a:noFill/>
                  <a:round/>
                  <a:headEnd/>
                  <a:tailEnd/>
                </a:ln>
              </p:spPr>
              <p:txBody>
                <a:bodyPr/>
                <a:lstStyle/>
                <a:p>
                  <a:endParaRPr lang="en-GB"/>
                </a:p>
              </p:txBody>
            </p:sp>
          </p:grpSp>
          <p:grpSp>
            <p:nvGrpSpPr>
              <p:cNvPr id="30769" name="Group 49"/>
              <p:cNvGrpSpPr>
                <a:grpSpLocks/>
              </p:cNvGrpSpPr>
              <p:nvPr userDrawn="1"/>
            </p:nvGrpSpPr>
            <p:grpSpPr bwMode="auto">
              <a:xfrm>
                <a:off x="264" y="1039"/>
                <a:ext cx="5200" cy="3280"/>
                <a:chOff x="264" y="1039"/>
                <a:chExt cx="5200" cy="3280"/>
              </a:xfrm>
            </p:grpSpPr>
            <p:sp>
              <p:nvSpPr>
                <p:cNvPr id="30770" name="Freeform 50"/>
                <p:cNvSpPr>
                  <a:spLocks/>
                </p:cNvSpPr>
                <p:nvPr/>
              </p:nvSpPr>
              <p:spPr bwMode="hidden">
                <a:xfrm>
                  <a:off x="2849" y="1039"/>
                  <a:ext cx="42" cy="3280"/>
                </a:xfrm>
                <a:custGeom>
                  <a:avLst/>
                  <a:gdLst/>
                  <a:ahLst/>
                  <a:cxnLst>
                    <a:cxn ang="0">
                      <a:pos x="18" y="0"/>
                    </a:cxn>
                    <a:cxn ang="0">
                      <a:pos x="0" y="0"/>
                    </a:cxn>
                    <a:cxn ang="0">
                      <a:pos x="0" y="3273"/>
                    </a:cxn>
                    <a:cxn ang="0">
                      <a:pos x="42" y="3273"/>
                    </a:cxn>
                    <a:cxn ang="0">
                      <a:pos x="42" y="0"/>
                    </a:cxn>
                    <a:cxn ang="0">
                      <a:pos x="18" y="0"/>
                    </a:cxn>
                    <a:cxn ang="0">
                      <a:pos x="18" y="0"/>
                    </a:cxn>
                  </a:cxnLst>
                  <a:rect l="0" t="0" r="r" b="b"/>
                  <a:pathLst>
                    <a:path w="42" h="3273">
                      <a:moveTo>
                        <a:pt x="18" y="0"/>
                      </a:moveTo>
                      <a:lnTo>
                        <a:pt x="0" y="0"/>
                      </a:lnTo>
                      <a:lnTo>
                        <a:pt x="0" y="3273"/>
                      </a:lnTo>
                      <a:lnTo>
                        <a:pt x="42"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1" name="Freeform 51"/>
                <p:cNvSpPr>
                  <a:spLocks/>
                </p:cNvSpPr>
                <p:nvPr/>
              </p:nvSpPr>
              <p:spPr bwMode="hidden">
                <a:xfrm>
                  <a:off x="2154" y="1039"/>
                  <a:ext cx="401" cy="3280"/>
                </a:xfrm>
                <a:custGeom>
                  <a:avLst/>
                  <a:gdLst/>
                  <a:ahLst/>
                  <a:cxnLst>
                    <a:cxn ang="0">
                      <a:pos x="376" y="0"/>
                    </a:cxn>
                    <a:cxn ang="0">
                      <a:pos x="358" y="0"/>
                    </a:cxn>
                    <a:cxn ang="0">
                      <a:pos x="0" y="3273"/>
                    </a:cxn>
                    <a:cxn ang="0">
                      <a:pos x="41" y="3273"/>
                    </a:cxn>
                    <a:cxn ang="0">
                      <a:pos x="400" y="0"/>
                    </a:cxn>
                    <a:cxn ang="0">
                      <a:pos x="376" y="0"/>
                    </a:cxn>
                    <a:cxn ang="0">
                      <a:pos x="376" y="0"/>
                    </a:cxn>
                  </a:cxnLst>
                  <a:rect l="0" t="0" r="r" b="b"/>
                  <a:pathLst>
                    <a:path w="400" h="3273">
                      <a:moveTo>
                        <a:pt x="376" y="0"/>
                      </a:moveTo>
                      <a:lnTo>
                        <a:pt x="358" y="0"/>
                      </a:lnTo>
                      <a:lnTo>
                        <a:pt x="0" y="3273"/>
                      </a:lnTo>
                      <a:lnTo>
                        <a:pt x="41" y="3273"/>
                      </a:lnTo>
                      <a:lnTo>
                        <a:pt x="400" y="0"/>
                      </a:lnTo>
                      <a:lnTo>
                        <a:pt x="376" y="0"/>
                      </a:lnTo>
                      <a:lnTo>
                        <a:pt x="37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2" name="Freeform 52"/>
                <p:cNvSpPr>
                  <a:spLocks/>
                </p:cNvSpPr>
                <p:nvPr/>
              </p:nvSpPr>
              <p:spPr bwMode="hidden">
                <a:xfrm>
                  <a:off x="1530" y="1039"/>
                  <a:ext cx="677" cy="3280"/>
                </a:xfrm>
                <a:custGeom>
                  <a:avLst/>
                  <a:gdLst/>
                  <a:ahLst/>
                  <a:cxnLst>
                    <a:cxn ang="0">
                      <a:pos x="657" y="0"/>
                    </a:cxn>
                    <a:cxn ang="0">
                      <a:pos x="639" y="0"/>
                    </a:cxn>
                    <a:cxn ang="0">
                      <a:pos x="0" y="3273"/>
                    </a:cxn>
                    <a:cxn ang="0">
                      <a:pos x="42" y="3273"/>
                    </a:cxn>
                    <a:cxn ang="0">
                      <a:pos x="675" y="0"/>
                    </a:cxn>
                    <a:cxn ang="0">
                      <a:pos x="657" y="0"/>
                    </a:cxn>
                    <a:cxn ang="0">
                      <a:pos x="657" y="0"/>
                    </a:cxn>
                  </a:cxnLst>
                  <a:rect l="0" t="0" r="r" b="b"/>
                  <a:pathLst>
                    <a:path w="675" h="3273">
                      <a:moveTo>
                        <a:pt x="657" y="0"/>
                      </a:moveTo>
                      <a:lnTo>
                        <a:pt x="639" y="0"/>
                      </a:lnTo>
                      <a:lnTo>
                        <a:pt x="0" y="3273"/>
                      </a:lnTo>
                      <a:lnTo>
                        <a:pt x="42" y="3273"/>
                      </a:lnTo>
                      <a:lnTo>
                        <a:pt x="675" y="0"/>
                      </a:lnTo>
                      <a:lnTo>
                        <a:pt x="657" y="0"/>
                      </a:lnTo>
                      <a:lnTo>
                        <a:pt x="657"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3" name="Freeform 53"/>
                <p:cNvSpPr>
                  <a:spLocks/>
                </p:cNvSpPr>
                <p:nvPr/>
              </p:nvSpPr>
              <p:spPr bwMode="hidden">
                <a:xfrm>
                  <a:off x="876" y="1039"/>
                  <a:ext cx="1031" cy="3280"/>
                </a:xfrm>
                <a:custGeom>
                  <a:avLst/>
                  <a:gdLst/>
                  <a:ahLst/>
                  <a:cxnLst>
                    <a:cxn ang="0">
                      <a:pos x="1013" y="0"/>
                    </a:cxn>
                    <a:cxn ang="0">
                      <a:pos x="990" y="0"/>
                    </a:cxn>
                    <a:cxn ang="0">
                      <a:pos x="0" y="3280"/>
                    </a:cxn>
                    <a:cxn ang="0">
                      <a:pos x="42" y="3280"/>
                    </a:cxn>
                    <a:cxn ang="0">
                      <a:pos x="1031" y="4"/>
                    </a:cxn>
                    <a:cxn ang="0">
                      <a:pos x="1013" y="0"/>
                    </a:cxn>
                    <a:cxn ang="0">
                      <a:pos x="1013" y="0"/>
                    </a:cxn>
                  </a:cxnLst>
                  <a:rect l="0" t="0" r="r" b="b"/>
                  <a:pathLst>
                    <a:path w="1031" h="3280">
                      <a:moveTo>
                        <a:pt x="1013" y="0"/>
                      </a:moveTo>
                      <a:lnTo>
                        <a:pt x="990" y="0"/>
                      </a:lnTo>
                      <a:lnTo>
                        <a:pt x="0" y="3280"/>
                      </a:lnTo>
                      <a:lnTo>
                        <a:pt x="42" y="3280"/>
                      </a:lnTo>
                      <a:lnTo>
                        <a:pt x="1031" y="4"/>
                      </a:lnTo>
                      <a:lnTo>
                        <a:pt x="1013" y="0"/>
                      </a:lnTo>
                      <a:lnTo>
                        <a:pt x="101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4" name="Freeform 54"/>
                <p:cNvSpPr>
                  <a:spLocks/>
                </p:cNvSpPr>
                <p:nvPr/>
              </p:nvSpPr>
              <p:spPr bwMode="hidden">
                <a:xfrm>
                  <a:off x="264" y="1039"/>
                  <a:ext cx="1319" cy="3280"/>
                </a:xfrm>
                <a:custGeom>
                  <a:avLst/>
                  <a:gdLst/>
                  <a:ahLst/>
                  <a:cxnLst>
                    <a:cxn ang="0">
                      <a:pos x="1296" y="0"/>
                    </a:cxn>
                    <a:cxn ang="0">
                      <a:pos x="1278" y="0"/>
                    </a:cxn>
                    <a:cxn ang="0">
                      <a:pos x="0" y="3280"/>
                    </a:cxn>
                    <a:cxn ang="0">
                      <a:pos x="42" y="3280"/>
                    </a:cxn>
                    <a:cxn ang="0">
                      <a:pos x="1319" y="5"/>
                    </a:cxn>
                    <a:cxn ang="0">
                      <a:pos x="1296" y="0"/>
                    </a:cxn>
                    <a:cxn ang="0">
                      <a:pos x="1296" y="0"/>
                    </a:cxn>
                  </a:cxnLst>
                  <a:rect l="0" t="0" r="r" b="b"/>
                  <a:pathLst>
                    <a:path w="1319" h="3280">
                      <a:moveTo>
                        <a:pt x="1296" y="0"/>
                      </a:moveTo>
                      <a:lnTo>
                        <a:pt x="1278" y="0"/>
                      </a:lnTo>
                      <a:lnTo>
                        <a:pt x="0" y="3280"/>
                      </a:lnTo>
                      <a:lnTo>
                        <a:pt x="42" y="3280"/>
                      </a:lnTo>
                      <a:lnTo>
                        <a:pt x="1319" y="5"/>
                      </a:lnTo>
                      <a:lnTo>
                        <a:pt x="1296" y="0"/>
                      </a:lnTo>
                      <a:lnTo>
                        <a:pt x="129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5" name="Freeform 55"/>
                <p:cNvSpPr>
                  <a:spLocks/>
                </p:cNvSpPr>
                <p:nvPr/>
              </p:nvSpPr>
              <p:spPr bwMode="hidden">
                <a:xfrm>
                  <a:off x="3191" y="1039"/>
                  <a:ext cx="402" cy="3280"/>
                </a:xfrm>
                <a:custGeom>
                  <a:avLst/>
                  <a:gdLst/>
                  <a:ahLst/>
                  <a:cxnLst>
                    <a:cxn ang="0">
                      <a:pos x="18" y="0"/>
                    </a:cxn>
                    <a:cxn ang="0">
                      <a:pos x="0" y="0"/>
                    </a:cxn>
                    <a:cxn ang="0">
                      <a:pos x="359" y="3273"/>
                    </a:cxn>
                    <a:cxn ang="0">
                      <a:pos x="401" y="3273"/>
                    </a:cxn>
                    <a:cxn ang="0">
                      <a:pos x="42" y="0"/>
                    </a:cxn>
                    <a:cxn ang="0">
                      <a:pos x="18" y="0"/>
                    </a:cxn>
                    <a:cxn ang="0">
                      <a:pos x="18" y="0"/>
                    </a:cxn>
                  </a:cxnLst>
                  <a:rect l="0" t="0" r="r" b="b"/>
                  <a:pathLst>
                    <a:path w="401" h="3273">
                      <a:moveTo>
                        <a:pt x="18" y="0"/>
                      </a:moveTo>
                      <a:lnTo>
                        <a:pt x="0" y="0"/>
                      </a:lnTo>
                      <a:lnTo>
                        <a:pt x="359" y="3273"/>
                      </a:lnTo>
                      <a:lnTo>
                        <a:pt x="401"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6" name="Freeform 56"/>
                <p:cNvSpPr>
                  <a:spLocks/>
                </p:cNvSpPr>
                <p:nvPr/>
              </p:nvSpPr>
              <p:spPr bwMode="hidden">
                <a:xfrm>
                  <a:off x="3533" y="1039"/>
                  <a:ext cx="677" cy="3280"/>
                </a:xfrm>
                <a:custGeom>
                  <a:avLst/>
                  <a:gdLst/>
                  <a:ahLst/>
                  <a:cxnLst>
                    <a:cxn ang="0">
                      <a:pos x="18" y="0"/>
                    </a:cxn>
                    <a:cxn ang="0">
                      <a:pos x="0" y="0"/>
                    </a:cxn>
                    <a:cxn ang="0">
                      <a:pos x="640" y="3273"/>
                    </a:cxn>
                    <a:cxn ang="0">
                      <a:pos x="675" y="3273"/>
                    </a:cxn>
                    <a:cxn ang="0">
                      <a:pos x="36" y="0"/>
                    </a:cxn>
                    <a:cxn ang="0">
                      <a:pos x="18" y="0"/>
                    </a:cxn>
                    <a:cxn ang="0">
                      <a:pos x="18" y="0"/>
                    </a:cxn>
                  </a:cxnLst>
                  <a:rect l="0" t="0" r="r" b="b"/>
                  <a:pathLst>
                    <a:path w="675" h="3273">
                      <a:moveTo>
                        <a:pt x="18" y="0"/>
                      </a:moveTo>
                      <a:lnTo>
                        <a:pt x="0" y="0"/>
                      </a:lnTo>
                      <a:lnTo>
                        <a:pt x="640" y="3273"/>
                      </a:lnTo>
                      <a:lnTo>
                        <a:pt x="675" y="3273"/>
                      </a:lnTo>
                      <a:lnTo>
                        <a:pt x="36"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7" name="Freeform 57"/>
                <p:cNvSpPr>
                  <a:spLocks/>
                </p:cNvSpPr>
                <p:nvPr/>
              </p:nvSpPr>
              <p:spPr bwMode="hidden">
                <a:xfrm>
                  <a:off x="3822" y="1039"/>
                  <a:ext cx="1036" cy="3280"/>
                </a:xfrm>
                <a:custGeom>
                  <a:avLst/>
                  <a:gdLst/>
                  <a:ahLst/>
                  <a:cxnLst>
                    <a:cxn ang="0">
                      <a:pos x="23" y="0"/>
                    </a:cxn>
                    <a:cxn ang="0">
                      <a:pos x="0" y="5"/>
                    </a:cxn>
                    <a:cxn ang="0">
                      <a:pos x="994" y="3280"/>
                    </a:cxn>
                    <a:cxn ang="0">
                      <a:pos x="1036" y="3280"/>
                    </a:cxn>
                    <a:cxn ang="0">
                      <a:pos x="41" y="0"/>
                    </a:cxn>
                    <a:cxn ang="0">
                      <a:pos x="23" y="0"/>
                    </a:cxn>
                    <a:cxn ang="0">
                      <a:pos x="23" y="0"/>
                    </a:cxn>
                  </a:cxnLst>
                  <a:rect l="0" t="0" r="r" b="b"/>
                  <a:pathLst>
                    <a:path w="1036" h="3280">
                      <a:moveTo>
                        <a:pt x="23" y="0"/>
                      </a:moveTo>
                      <a:lnTo>
                        <a:pt x="0" y="5"/>
                      </a:lnTo>
                      <a:lnTo>
                        <a:pt x="994" y="3280"/>
                      </a:lnTo>
                      <a:lnTo>
                        <a:pt x="1036" y="3280"/>
                      </a:lnTo>
                      <a:lnTo>
                        <a:pt x="41" y="0"/>
                      </a:lnTo>
                      <a:lnTo>
                        <a:pt x="23" y="0"/>
                      </a:lnTo>
                      <a:lnTo>
                        <a:pt x="2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8" name="Freeform 58"/>
                <p:cNvSpPr>
                  <a:spLocks/>
                </p:cNvSpPr>
                <p:nvPr/>
              </p:nvSpPr>
              <p:spPr bwMode="hidden">
                <a:xfrm>
                  <a:off x="4137" y="1039"/>
                  <a:ext cx="1327" cy="3280"/>
                </a:xfrm>
                <a:custGeom>
                  <a:avLst/>
                  <a:gdLst/>
                  <a:ahLst/>
                  <a:cxnLst>
                    <a:cxn ang="0">
                      <a:pos x="20" y="0"/>
                    </a:cxn>
                    <a:cxn ang="0">
                      <a:pos x="0" y="7"/>
                    </a:cxn>
                    <a:cxn ang="0">
                      <a:pos x="1285" y="3280"/>
                    </a:cxn>
                    <a:cxn ang="0">
                      <a:pos x="1327" y="3280"/>
                    </a:cxn>
                    <a:cxn ang="0">
                      <a:pos x="43" y="0"/>
                    </a:cxn>
                    <a:cxn ang="0">
                      <a:pos x="20" y="0"/>
                    </a:cxn>
                    <a:cxn ang="0">
                      <a:pos x="20" y="0"/>
                    </a:cxn>
                  </a:cxnLst>
                  <a:rect l="0" t="0" r="r" b="b"/>
                  <a:pathLst>
                    <a:path w="1327" h="3280">
                      <a:moveTo>
                        <a:pt x="20" y="0"/>
                      </a:moveTo>
                      <a:lnTo>
                        <a:pt x="0" y="7"/>
                      </a:lnTo>
                      <a:lnTo>
                        <a:pt x="1285" y="3280"/>
                      </a:lnTo>
                      <a:lnTo>
                        <a:pt x="1327" y="3280"/>
                      </a:lnTo>
                      <a:lnTo>
                        <a:pt x="43" y="0"/>
                      </a:lnTo>
                      <a:lnTo>
                        <a:pt x="20" y="0"/>
                      </a:lnTo>
                      <a:lnTo>
                        <a:pt x="20"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grpSp>
          <p:sp>
            <p:nvSpPr>
              <p:cNvPr id="30779" name="Freeform 59"/>
              <p:cNvSpPr>
                <a:spLocks/>
              </p:cNvSpPr>
              <p:nvPr userDrawn="1"/>
            </p:nvSpPr>
            <p:spPr bwMode="hidden">
              <a:xfrm>
                <a:off x="0" y="1039"/>
                <a:ext cx="1254" cy="2632"/>
              </a:xfrm>
              <a:custGeom>
                <a:avLst/>
                <a:gdLst/>
                <a:ahLst/>
                <a:cxnLst>
                  <a:cxn ang="0">
                    <a:pos x="1236" y="0"/>
                  </a:cxn>
                  <a:cxn ang="0">
                    <a:pos x="1212" y="0"/>
                  </a:cxn>
                  <a:cxn ang="0">
                    <a:pos x="0" y="2542"/>
                  </a:cxn>
                  <a:cxn ang="0">
                    <a:pos x="0" y="2632"/>
                  </a:cxn>
                  <a:cxn ang="0">
                    <a:pos x="1254" y="7"/>
                  </a:cxn>
                  <a:cxn ang="0">
                    <a:pos x="1236" y="0"/>
                  </a:cxn>
                  <a:cxn ang="0">
                    <a:pos x="1236" y="0"/>
                  </a:cxn>
                </a:cxnLst>
                <a:rect l="0" t="0" r="r" b="b"/>
                <a:pathLst>
                  <a:path w="1254" h="2632">
                    <a:moveTo>
                      <a:pt x="1236" y="0"/>
                    </a:moveTo>
                    <a:lnTo>
                      <a:pt x="1212" y="0"/>
                    </a:lnTo>
                    <a:lnTo>
                      <a:pt x="0" y="2542"/>
                    </a:lnTo>
                    <a:lnTo>
                      <a:pt x="0" y="2632"/>
                    </a:lnTo>
                    <a:lnTo>
                      <a:pt x="1254" y="7"/>
                    </a:lnTo>
                    <a:lnTo>
                      <a:pt x="1236" y="0"/>
                    </a:lnTo>
                    <a:lnTo>
                      <a:pt x="123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80" name="Freeform 60"/>
              <p:cNvSpPr>
                <a:spLocks/>
              </p:cNvSpPr>
              <p:nvPr userDrawn="1"/>
            </p:nvSpPr>
            <p:spPr bwMode="hidden">
              <a:xfrm>
                <a:off x="0" y="1039"/>
                <a:ext cx="948" cy="1676"/>
              </a:xfrm>
              <a:custGeom>
                <a:avLst/>
                <a:gdLst/>
                <a:ahLst/>
                <a:cxnLst>
                  <a:cxn ang="0">
                    <a:pos x="930" y="0"/>
                  </a:cxn>
                  <a:cxn ang="0">
                    <a:pos x="906" y="0"/>
                  </a:cxn>
                  <a:cxn ang="0">
                    <a:pos x="0" y="1593"/>
                  </a:cxn>
                  <a:cxn ang="0">
                    <a:pos x="0" y="1676"/>
                  </a:cxn>
                  <a:cxn ang="0">
                    <a:pos x="948" y="5"/>
                  </a:cxn>
                  <a:cxn ang="0">
                    <a:pos x="930" y="0"/>
                  </a:cxn>
                  <a:cxn ang="0">
                    <a:pos x="930" y="0"/>
                  </a:cxn>
                </a:cxnLst>
                <a:rect l="0" t="0" r="r" b="b"/>
                <a:pathLst>
                  <a:path w="948" h="1676">
                    <a:moveTo>
                      <a:pt x="930" y="0"/>
                    </a:moveTo>
                    <a:lnTo>
                      <a:pt x="906" y="0"/>
                    </a:lnTo>
                    <a:lnTo>
                      <a:pt x="0" y="1593"/>
                    </a:lnTo>
                    <a:lnTo>
                      <a:pt x="0" y="1676"/>
                    </a:lnTo>
                    <a:lnTo>
                      <a:pt x="948" y="5"/>
                    </a:lnTo>
                    <a:lnTo>
                      <a:pt x="930" y="0"/>
                    </a:lnTo>
                    <a:lnTo>
                      <a:pt x="930" y="0"/>
                    </a:lnTo>
                    <a:close/>
                  </a:path>
                </a:pathLst>
              </a:custGeom>
              <a:solidFill>
                <a:schemeClr val="accent2"/>
              </a:solidFill>
              <a:ln w="9525">
                <a:noFill/>
                <a:round/>
                <a:headEnd/>
                <a:tailEnd/>
              </a:ln>
            </p:spPr>
            <p:txBody>
              <a:bodyPr/>
              <a:lstStyle/>
              <a:p>
                <a:endParaRPr lang="en-GB"/>
              </a:p>
            </p:txBody>
          </p:sp>
          <p:sp>
            <p:nvSpPr>
              <p:cNvPr id="30781" name="Freeform 61"/>
              <p:cNvSpPr>
                <a:spLocks/>
              </p:cNvSpPr>
              <p:nvPr userDrawn="1"/>
            </p:nvSpPr>
            <p:spPr bwMode="hidden">
              <a:xfrm>
                <a:off x="0" y="1039"/>
                <a:ext cx="629" cy="937"/>
              </a:xfrm>
              <a:custGeom>
                <a:avLst/>
                <a:gdLst/>
                <a:ahLst/>
                <a:cxnLst>
                  <a:cxn ang="0">
                    <a:pos x="606" y="0"/>
                  </a:cxn>
                  <a:cxn ang="0">
                    <a:pos x="582" y="0"/>
                  </a:cxn>
                  <a:cxn ang="0">
                    <a:pos x="0" y="871"/>
                  </a:cxn>
                  <a:cxn ang="0">
                    <a:pos x="0" y="937"/>
                  </a:cxn>
                  <a:cxn ang="0">
                    <a:pos x="629" y="4"/>
                  </a:cxn>
                  <a:cxn ang="0">
                    <a:pos x="606" y="0"/>
                  </a:cxn>
                  <a:cxn ang="0">
                    <a:pos x="606" y="0"/>
                  </a:cxn>
                </a:cxnLst>
                <a:rect l="0" t="0" r="r" b="b"/>
                <a:pathLst>
                  <a:path w="629" h="937">
                    <a:moveTo>
                      <a:pt x="606" y="0"/>
                    </a:moveTo>
                    <a:lnTo>
                      <a:pt x="582" y="0"/>
                    </a:lnTo>
                    <a:lnTo>
                      <a:pt x="0" y="871"/>
                    </a:lnTo>
                    <a:lnTo>
                      <a:pt x="0" y="937"/>
                    </a:lnTo>
                    <a:lnTo>
                      <a:pt x="629" y="4"/>
                    </a:lnTo>
                    <a:lnTo>
                      <a:pt x="606" y="0"/>
                    </a:lnTo>
                    <a:lnTo>
                      <a:pt x="606" y="0"/>
                    </a:lnTo>
                    <a:close/>
                  </a:path>
                </a:pathLst>
              </a:custGeom>
              <a:solidFill>
                <a:schemeClr val="accent2"/>
              </a:solidFill>
              <a:ln w="9525">
                <a:noFill/>
                <a:round/>
                <a:headEnd/>
                <a:tailEnd/>
              </a:ln>
            </p:spPr>
            <p:txBody>
              <a:bodyPr/>
              <a:lstStyle/>
              <a:p>
                <a:endParaRPr lang="en-GB"/>
              </a:p>
            </p:txBody>
          </p:sp>
          <p:sp>
            <p:nvSpPr>
              <p:cNvPr id="30782" name="Freeform 62"/>
              <p:cNvSpPr>
                <a:spLocks/>
              </p:cNvSpPr>
              <p:nvPr userDrawn="1"/>
            </p:nvSpPr>
            <p:spPr bwMode="hidden">
              <a:xfrm>
                <a:off x="0" y="1039"/>
                <a:ext cx="305" cy="427"/>
              </a:xfrm>
              <a:custGeom>
                <a:avLst/>
                <a:gdLst/>
                <a:ahLst/>
                <a:cxnLst>
                  <a:cxn ang="0">
                    <a:pos x="282" y="0"/>
                  </a:cxn>
                  <a:cxn ang="0">
                    <a:pos x="252" y="0"/>
                  </a:cxn>
                  <a:cxn ang="0">
                    <a:pos x="0" y="361"/>
                  </a:cxn>
                  <a:cxn ang="0">
                    <a:pos x="0" y="427"/>
                  </a:cxn>
                  <a:cxn ang="0">
                    <a:pos x="305" y="5"/>
                  </a:cxn>
                  <a:cxn ang="0">
                    <a:pos x="282" y="0"/>
                  </a:cxn>
                  <a:cxn ang="0">
                    <a:pos x="282" y="0"/>
                  </a:cxn>
                </a:cxnLst>
                <a:rect l="0" t="0" r="r" b="b"/>
                <a:pathLst>
                  <a:path w="305" h="427">
                    <a:moveTo>
                      <a:pt x="282" y="0"/>
                    </a:moveTo>
                    <a:lnTo>
                      <a:pt x="252" y="0"/>
                    </a:lnTo>
                    <a:lnTo>
                      <a:pt x="0" y="361"/>
                    </a:lnTo>
                    <a:lnTo>
                      <a:pt x="0" y="427"/>
                    </a:lnTo>
                    <a:lnTo>
                      <a:pt x="305" y="5"/>
                    </a:lnTo>
                    <a:lnTo>
                      <a:pt x="282" y="0"/>
                    </a:lnTo>
                    <a:lnTo>
                      <a:pt x="282" y="0"/>
                    </a:lnTo>
                    <a:close/>
                  </a:path>
                </a:pathLst>
              </a:custGeom>
              <a:solidFill>
                <a:schemeClr val="accent2"/>
              </a:solidFill>
              <a:ln w="9525">
                <a:noFill/>
                <a:round/>
                <a:headEnd/>
                <a:tailEnd/>
              </a:ln>
            </p:spPr>
            <p:txBody>
              <a:bodyPr/>
              <a:lstStyle/>
              <a:p>
                <a:endParaRPr lang="en-GB"/>
              </a:p>
            </p:txBody>
          </p:sp>
          <p:sp>
            <p:nvSpPr>
              <p:cNvPr id="30783" name="Freeform 63"/>
              <p:cNvSpPr>
                <a:spLocks/>
              </p:cNvSpPr>
              <p:nvPr userDrawn="1"/>
            </p:nvSpPr>
            <p:spPr bwMode="hidden">
              <a:xfrm>
                <a:off x="4481" y="1039"/>
                <a:ext cx="1277" cy="2686"/>
              </a:xfrm>
              <a:custGeom>
                <a:avLst/>
                <a:gdLst/>
                <a:ahLst/>
                <a:cxnLst>
                  <a:cxn ang="0">
                    <a:pos x="41" y="0"/>
                  </a:cxn>
                  <a:cxn ang="0">
                    <a:pos x="17" y="0"/>
                  </a:cxn>
                  <a:cxn ang="0">
                    <a:pos x="0" y="4"/>
                  </a:cxn>
                  <a:cxn ang="0">
                    <a:pos x="1277" y="2686"/>
                  </a:cxn>
                  <a:cxn ang="0">
                    <a:pos x="1277" y="2596"/>
                  </a:cxn>
                  <a:cxn ang="0">
                    <a:pos x="41" y="0"/>
                  </a:cxn>
                  <a:cxn ang="0">
                    <a:pos x="41" y="0"/>
                  </a:cxn>
                </a:cxnLst>
                <a:rect l="0" t="0" r="r" b="b"/>
                <a:pathLst>
                  <a:path w="1277" h="2686">
                    <a:moveTo>
                      <a:pt x="41" y="0"/>
                    </a:moveTo>
                    <a:lnTo>
                      <a:pt x="17" y="0"/>
                    </a:lnTo>
                    <a:lnTo>
                      <a:pt x="0" y="4"/>
                    </a:lnTo>
                    <a:lnTo>
                      <a:pt x="1277" y="2686"/>
                    </a:lnTo>
                    <a:lnTo>
                      <a:pt x="1277" y="2596"/>
                    </a:lnTo>
                    <a:lnTo>
                      <a:pt x="41" y="0"/>
                    </a:lnTo>
                    <a:lnTo>
                      <a:pt x="41"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84" name="Freeform 64"/>
              <p:cNvSpPr>
                <a:spLocks/>
              </p:cNvSpPr>
              <p:nvPr userDrawn="1"/>
            </p:nvSpPr>
            <p:spPr bwMode="hidden">
              <a:xfrm>
                <a:off x="4770" y="1039"/>
                <a:ext cx="988" cy="1730"/>
              </a:xfrm>
              <a:custGeom>
                <a:avLst/>
                <a:gdLst/>
                <a:ahLst/>
                <a:cxnLst>
                  <a:cxn ang="0">
                    <a:pos x="16" y="0"/>
                  </a:cxn>
                  <a:cxn ang="0">
                    <a:pos x="0" y="7"/>
                  </a:cxn>
                  <a:cxn ang="0">
                    <a:pos x="988" y="1730"/>
                  </a:cxn>
                  <a:cxn ang="0">
                    <a:pos x="988" y="1653"/>
                  </a:cxn>
                  <a:cxn ang="0">
                    <a:pos x="40" y="0"/>
                  </a:cxn>
                  <a:cxn ang="0">
                    <a:pos x="16" y="0"/>
                  </a:cxn>
                  <a:cxn ang="0">
                    <a:pos x="16" y="0"/>
                  </a:cxn>
                </a:cxnLst>
                <a:rect l="0" t="0" r="r" b="b"/>
                <a:pathLst>
                  <a:path w="988" h="1730">
                    <a:moveTo>
                      <a:pt x="16" y="0"/>
                    </a:moveTo>
                    <a:lnTo>
                      <a:pt x="0" y="7"/>
                    </a:lnTo>
                    <a:lnTo>
                      <a:pt x="988" y="1730"/>
                    </a:lnTo>
                    <a:lnTo>
                      <a:pt x="988" y="1653"/>
                    </a:lnTo>
                    <a:lnTo>
                      <a:pt x="40" y="0"/>
                    </a:lnTo>
                    <a:lnTo>
                      <a:pt x="16" y="0"/>
                    </a:lnTo>
                    <a:lnTo>
                      <a:pt x="16" y="0"/>
                    </a:lnTo>
                    <a:close/>
                  </a:path>
                </a:pathLst>
              </a:custGeom>
              <a:solidFill>
                <a:schemeClr val="accent2"/>
              </a:solidFill>
              <a:ln w="9525">
                <a:noFill/>
                <a:round/>
                <a:headEnd/>
                <a:tailEnd/>
              </a:ln>
            </p:spPr>
            <p:txBody>
              <a:bodyPr/>
              <a:lstStyle/>
              <a:p>
                <a:endParaRPr lang="en-GB"/>
              </a:p>
            </p:txBody>
          </p:sp>
          <p:sp>
            <p:nvSpPr>
              <p:cNvPr id="30785" name="Freeform 65"/>
              <p:cNvSpPr>
                <a:spLocks/>
              </p:cNvSpPr>
              <p:nvPr userDrawn="1"/>
            </p:nvSpPr>
            <p:spPr bwMode="hidden">
              <a:xfrm>
                <a:off x="5088" y="1039"/>
                <a:ext cx="670" cy="997"/>
              </a:xfrm>
              <a:custGeom>
                <a:avLst/>
                <a:gdLst/>
                <a:ahLst/>
                <a:cxnLst>
                  <a:cxn ang="0">
                    <a:pos x="22" y="0"/>
                  </a:cxn>
                  <a:cxn ang="0">
                    <a:pos x="0" y="4"/>
                  </a:cxn>
                  <a:cxn ang="0">
                    <a:pos x="670" y="997"/>
                  </a:cxn>
                  <a:cxn ang="0">
                    <a:pos x="670" y="925"/>
                  </a:cxn>
                  <a:cxn ang="0">
                    <a:pos x="46" y="0"/>
                  </a:cxn>
                  <a:cxn ang="0">
                    <a:pos x="22" y="0"/>
                  </a:cxn>
                  <a:cxn ang="0">
                    <a:pos x="22" y="0"/>
                  </a:cxn>
                </a:cxnLst>
                <a:rect l="0" t="0" r="r" b="b"/>
                <a:pathLst>
                  <a:path w="670" h="997">
                    <a:moveTo>
                      <a:pt x="22" y="0"/>
                    </a:moveTo>
                    <a:lnTo>
                      <a:pt x="0" y="4"/>
                    </a:lnTo>
                    <a:lnTo>
                      <a:pt x="670" y="997"/>
                    </a:lnTo>
                    <a:lnTo>
                      <a:pt x="670" y="925"/>
                    </a:lnTo>
                    <a:lnTo>
                      <a:pt x="46" y="0"/>
                    </a:lnTo>
                    <a:lnTo>
                      <a:pt x="22" y="0"/>
                    </a:lnTo>
                    <a:lnTo>
                      <a:pt x="22" y="0"/>
                    </a:lnTo>
                    <a:close/>
                  </a:path>
                </a:pathLst>
              </a:custGeom>
              <a:solidFill>
                <a:schemeClr val="accent2"/>
              </a:solidFill>
              <a:ln w="9525">
                <a:noFill/>
                <a:round/>
                <a:headEnd/>
                <a:tailEnd/>
              </a:ln>
            </p:spPr>
            <p:txBody>
              <a:bodyPr/>
              <a:lstStyle/>
              <a:p>
                <a:endParaRPr lang="en-GB"/>
              </a:p>
            </p:txBody>
          </p:sp>
          <p:sp>
            <p:nvSpPr>
              <p:cNvPr id="30786" name="Freeform 66"/>
              <p:cNvSpPr>
                <a:spLocks/>
              </p:cNvSpPr>
              <p:nvPr userDrawn="1"/>
            </p:nvSpPr>
            <p:spPr bwMode="hidden">
              <a:xfrm>
                <a:off x="5412" y="1039"/>
                <a:ext cx="346" cy="487"/>
              </a:xfrm>
              <a:custGeom>
                <a:avLst/>
                <a:gdLst/>
                <a:ahLst/>
                <a:cxnLst>
                  <a:cxn ang="0">
                    <a:pos x="22" y="0"/>
                  </a:cxn>
                  <a:cxn ang="0">
                    <a:pos x="0" y="7"/>
                  </a:cxn>
                  <a:cxn ang="0">
                    <a:pos x="346" y="487"/>
                  </a:cxn>
                  <a:cxn ang="0">
                    <a:pos x="346" y="415"/>
                  </a:cxn>
                  <a:cxn ang="0">
                    <a:pos x="46" y="0"/>
                  </a:cxn>
                  <a:cxn ang="0">
                    <a:pos x="22" y="0"/>
                  </a:cxn>
                  <a:cxn ang="0">
                    <a:pos x="22" y="0"/>
                  </a:cxn>
                </a:cxnLst>
                <a:rect l="0" t="0" r="r" b="b"/>
                <a:pathLst>
                  <a:path w="346" h="487">
                    <a:moveTo>
                      <a:pt x="22" y="0"/>
                    </a:moveTo>
                    <a:lnTo>
                      <a:pt x="0" y="7"/>
                    </a:lnTo>
                    <a:lnTo>
                      <a:pt x="346" y="487"/>
                    </a:lnTo>
                    <a:lnTo>
                      <a:pt x="346" y="415"/>
                    </a:lnTo>
                    <a:lnTo>
                      <a:pt x="46" y="0"/>
                    </a:lnTo>
                    <a:lnTo>
                      <a:pt x="22" y="0"/>
                    </a:lnTo>
                    <a:lnTo>
                      <a:pt x="22" y="0"/>
                    </a:lnTo>
                    <a:close/>
                  </a:path>
                </a:pathLst>
              </a:custGeom>
              <a:solidFill>
                <a:schemeClr val="accent2"/>
              </a:solidFill>
              <a:ln w="9525">
                <a:noFill/>
                <a:round/>
                <a:headEnd/>
                <a:tailEnd/>
              </a:ln>
            </p:spPr>
            <p:txBody>
              <a:bodyPr/>
              <a:lstStyle/>
              <a:p>
                <a:endParaRPr lang="en-GB"/>
              </a:p>
            </p:txBody>
          </p:sp>
        </p:grpSp>
      </p:grpSp>
      <p:sp>
        <p:nvSpPr>
          <p:cNvPr id="30787" name="Rectangle 67"/>
          <p:cNvSpPr>
            <a:spLocks noGrp="1" noChangeArrowheads="1"/>
          </p:cNvSpPr>
          <p:nvPr>
            <p:ph type="title"/>
          </p:nvPr>
        </p:nvSpPr>
        <p:spPr bwMode="black">
          <a:xfrm>
            <a:off x="455613" y="273050"/>
            <a:ext cx="8226425" cy="1143000"/>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30788" name="Rectangle 68"/>
          <p:cNvSpPr>
            <a:spLocks noGrp="1" noChangeArrowheads="1"/>
          </p:cNvSpPr>
          <p:nvPr>
            <p:ph type="dt" sz="half" idx="2"/>
          </p:nvPr>
        </p:nvSpPr>
        <p:spPr bwMode="black">
          <a:xfrm>
            <a:off x="455613" y="6242050"/>
            <a:ext cx="2130425"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effectLst>
                  <a:outerShdw blurRad="38100" dist="38100" dir="2700000" algn="tl">
                    <a:srgbClr val="000000"/>
                  </a:outerShdw>
                </a:effectLst>
              </a:defRPr>
            </a:lvl1pPr>
          </a:lstStyle>
          <a:p>
            <a:fld id="{18BC95D8-8841-4FA3-8065-BD7A21DF351C}" type="datetime1">
              <a:rPr lang="en-US"/>
              <a:pPr/>
              <a:t>8/4/2007</a:t>
            </a:fld>
            <a:endParaRPr lang="en-US"/>
          </a:p>
        </p:txBody>
      </p:sp>
      <p:sp>
        <p:nvSpPr>
          <p:cNvPr id="30789" name="Rectangle 69"/>
          <p:cNvSpPr>
            <a:spLocks noGrp="1" noChangeArrowheads="1"/>
          </p:cNvSpPr>
          <p:nvPr>
            <p:ph type="ftr" sz="quarter" idx="3"/>
          </p:nvPr>
        </p:nvSpPr>
        <p:spPr bwMode="black">
          <a:xfrm>
            <a:off x="3124200" y="6242050"/>
            <a:ext cx="2895600"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effectLst>
                  <a:outerShdw blurRad="38100" dist="38100" dir="2700000" algn="tl">
                    <a:srgbClr val="000000"/>
                  </a:outerShdw>
                </a:effectLst>
              </a:defRPr>
            </a:lvl1pPr>
          </a:lstStyle>
          <a:p>
            <a:endParaRPr lang="en-US"/>
          </a:p>
        </p:txBody>
      </p:sp>
      <p:sp>
        <p:nvSpPr>
          <p:cNvPr id="30790" name="Rectangle 70"/>
          <p:cNvSpPr>
            <a:spLocks noGrp="1" noChangeArrowheads="1"/>
          </p:cNvSpPr>
          <p:nvPr>
            <p:ph type="sldNum" sz="quarter" idx="4"/>
          </p:nvPr>
        </p:nvSpPr>
        <p:spPr bwMode="black">
          <a:xfrm>
            <a:off x="6553200" y="6242050"/>
            <a:ext cx="2130425"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effectLst>
                  <a:outerShdw blurRad="38100" dist="38100" dir="2700000" algn="tl">
                    <a:srgbClr val="000000"/>
                  </a:outerShdw>
                </a:effectLst>
              </a:defRPr>
            </a:lvl1pPr>
          </a:lstStyle>
          <a:p>
            <a:fld id="{9C933BB7-6A58-4891-A6CB-306EA743DEDA}" type="slidenum">
              <a:rPr lang="en-US"/>
              <a:pPr/>
              <a:t>‹#›</a:t>
            </a:fld>
            <a:endParaRPr lang="en-US"/>
          </a:p>
        </p:txBody>
      </p:sp>
      <p:sp>
        <p:nvSpPr>
          <p:cNvPr id="30791" name="Rectangle 71"/>
          <p:cNvSpPr>
            <a:spLocks noGrp="1" noChangeArrowheads="1"/>
          </p:cNvSpPr>
          <p:nvPr>
            <p:ph type="body" idx="1"/>
          </p:nvPr>
        </p:nvSpPr>
        <p:spPr bwMode="black">
          <a:xfrm>
            <a:off x="455613" y="1598613"/>
            <a:ext cx="8226425" cy="44973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tx2"/>
        </a:buClr>
        <a:buSzPct val="115000"/>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Font typeface="Wingdings" pitchFamily="2" charset="2"/>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tx2"/>
        </a:buClr>
        <a:buSzPct val="115000"/>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Font typeface="Wingdings" pitchFamily="2" charset="2"/>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3.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Rectangle 7"/>
          <p:cNvSpPr>
            <a:spLocks noGrp="1" noChangeArrowheads="1"/>
          </p:cNvSpPr>
          <p:nvPr>
            <p:ph type="ctrTitle"/>
          </p:nvPr>
        </p:nvSpPr>
        <p:spPr/>
        <p:txBody>
          <a:bodyPr/>
          <a:lstStyle/>
          <a:p>
            <a:r>
              <a:rPr lang="en-US" sz="6000" b="1"/>
              <a:t>Annual Meeting</a:t>
            </a:r>
            <a:endParaRPr lang="en-US"/>
          </a:p>
        </p:txBody>
      </p:sp>
      <p:sp>
        <p:nvSpPr>
          <p:cNvPr id="4104" name="Rectangle 8"/>
          <p:cNvSpPr>
            <a:spLocks noGrp="1" noChangeArrowheads="1"/>
          </p:cNvSpPr>
          <p:nvPr>
            <p:ph type="subTitle" idx="1"/>
          </p:nvPr>
        </p:nvSpPr>
        <p:spPr/>
        <p:txBody>
          <a:bodyPr/>
          <a:lstStyle/>
          <a:p>
            <a:r>
              <a:rPr lang="en-US"/>
              <a:t>Worldwide Sporting Goods</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1" name="Rectangle 7"/>
          <p:cNvSpPr>
            <a:spLocks noGrp="1" noChangeArrowheads="1"/>
          </p:cNvSpPr>
          <p:nvPr>
            <p:ph type="title"/>
          </p:nvPr>
        </p:nvSpPr>
        <p:spPr/>
        <p:txBody>
          <a:bodyPr/>
          <a:lstStyle/>
          <a:p>
            <a:r>
              <a:rPr lang="en-US"/>
              <a:t>Summary</a:t>
            </a:r>
          </a:p>
        </p:txBody>
      </p:sp>
      <p:sp>
        <p:nvSpPr>
          <p:cNvPr id="16392" name="Rectangle 8"/>
          <p:cNvSpPr>
            <a:spLocks noGrp="1" noChangeArrowheads="1"/>
          </p:cNvSpPr>
          <p:nvPr>
            <p:ph type="body" sz="half" idx="1"/>
          </p:nvPr>
        </p:nvSpPr>
        <p:spPr/>
        <p:txBody>
          <a:bodyPr/>
          <a:lstStyle/>
          <a:p>
            <a:r>
              <a:rPr lang="en-US" sz="2800"/>
              <a:t>Summarize key successes/challenges</a:t>
            </a:r>
          </a:p>
          <a:p>
            <a:r>
              <a:rPr lang="en-US" sz="2800"/>
              <a:t>Reiterate key goals</a:t>
            </a:r>
          </a:p>
          <a:p>
            <a:r>
              <a:rPr lang="en-US" sz="2800"/>
              <a:t>Thanks</a:t>
            </a:r>
          </a:p>
        </p:txBody>
      </p:sp>
      <p:sp>
        <p:nvSpPr>
          <p:cNvPr id="16395" name="Rectangle 11"/>
          <p:cNvSpPr>
            <a:spLocks noGrp="1" noChangeArrowheads="1"/>
          </p:cNvSpPr>
          <p:nvPr>
            <p:ph sz="half" idx="2"/>
          </p:nvPr>
        </p:nvSpPr>
        <p:spPr/>
        <p:txBody>
          <a:bodyPr/>
          <a:lstStyle/>
          <a:p>
            <a:endParaRPr lang="en-US" sz="280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z="4800" b="1"/>
              <a:t>Agenda</a:t>
            </a:r>
            <a:endParaRPr lang="en-US"/>
          </a:p>
        </p:txBody>
      </p:sp>
      <p:sp>
        <p:nvSpPr>
          <p:cNvPr id="18435" name="Rectangle 3"/>
          <p:cNvSpPr>
            <a:spLocks noGrp="1" noChangeArrowheads="1"/>
          </p:cNvSpPr>
          <p:nvPr>
            <p:ph type="body" idx="1"/>
          </p:nvPr>
        </p:nvSpPr>
        <p:spPr/>
        <p:txBody>
          <a:bodyPr/>
          <a:lstStyle/>
          <a:p>
            <a:pPr>
              <a:buClr>
                <a:schemeClr val="tx1"/>
              </a:buClr>
              <a:buSzPct val="75000"/>
              <a:buFont typeface="Symbol" pitchFamily="18" charset="2"/>
              <a:buChar char="¨"/>
            </a:pPr>
            <a:r>
              <a:rPr lang="en-US"/>
              <a:t>Welcome and introductions</a:t>
            </a:r>
          </a:p>
          <a:p>
            <a:pPr>
              <a:buClr>
                <a:schemeClr val="tx1"/>
              </a:buClr>
              <a:buSzPct val="75000"/>
              <a:buFont typeface="Symbol" pitchFamily="18" charset="2"/>
              <a:buChar char="¨"/>
            </a:pPr>
            <a:r>
              <a:rPr lang="en-US"/>
              <a:t>Highlights of past year</a:t>
            </a:r>
          </a:p>
          <a:p>
            <a:pPr>
              <a:buClr>
                <a:schemeClr val="tx1"/>
              </a:buClr>
              <a:buSzPct val="75000"/>
              <a:buFont typeface="Symbol" pitchFamily="18" charset="2"/>
              <a:buChar char="¨"/>
            </a:pPr>
            <a:r>
              <a:rPr lang="en-US"/>
              <a:t>Prior goals</a:t>
            </a:r>
          </a:p>
          <a:p>
            <a:pPr>
              <a:buClr>
                <a:schemeClr val="tx1"/>
              </a:buClr>
              <a:buSzPct val="75000"/>
              <a:buFont typeface="Symbol" pitchFamily="18" charset="2"/>
              <a:buChar char="¨"/>
            </a:pPr>
            <a:r>
              <a:rPr lang="en-US"/>
              <a:t>Financial overview</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1" name="Rectangle 7"/>
          <p:cNvSpPr>
            <a:spLocks noGrp="1" noChangeArrowheads="1"/>
          </p:cNvSpPr>
          <p:nvPr>
            <p:ph type="title"/>
          </p:nvPr>
        </p:nvSpPr>
        <p:spPr/>
        <p:txBody>
          <a:bodyPr/>
          <a:lstStyle/>
          <a:p>
            <a:r>
              <a:rPr lang="en-US"/>
              <a:t>Highlights of Past Year</a:t>
            </a:r>
          </a:p>
        </p:txBody>
      </p:sp>
      <p:sp>
        <p:nvSpPr>
          <p:cNvPr id="6152" name="Rectangle 8"/>
          <p:cNvSpPr>
            <a:spLocks noGrp="1" noChangeArrowheads="1"/>
          </p:cNvSpPr>
          <p:nvPr>
            <p:ph type="body" idx="1"/>
          </p:nvPr>
        </p:nvSpPr>
        <p:spPr/>
        <p:txBody>
          <a:bodyPr/>
          <a:lstStyle/>
          <a:p>
            <a:r>
              <a:rPr lang="en-US"/>
              <a:t>Increased profits by 20%</a:t>
            </a:r>
          </a:p>
          <a:p>
            <a:r>
              <a:rPr lang="en-US"/>
              <a:t>Expanded into Canada and Mexico</a:t>
            </a:r>
          </a:p>
          <a:p>
            <a:r>
              <a:rPr lang="en-US"/>
              <a:t>Added 3 new product lines</a:t>
            </a:r>
          </a:p>
        </p:txBody>
      </p:sp>
      <p:pic>
        <p:nvPicPr>
          <p:cNvPr id="6153" name="Picture 9" descr="pcs_SPORTS_5"/>
          <p:cNvPicPr>
            <a:picLocks noChangeAspect="1" noChangeArrowheads="1"/>
          </p:cNvPicPr>
          <p:nvPr/>
        </p:nvPicPr>
        <p:blipFill>
          <a:blip r:embed="rId2"/>
          <a:srcRect/>
          <a:stretch>
            <a:fillRect/>
          </a:stretch>
        </p:blipFill>
        <p:spPr bwMode="auto">
          <a:xfrm>
            <a:off x="1524000" y="762000"/>
            <a:ext cx="5029200" cy="5029200"/>
          </a:xfrm>
          <a:prstGeom prst="rect">
            <a:avLst/>
          </a:prstGeom>
          <a:noFill/>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9" name="Rectangle 9"/>
          <p:cNvSpPr>
            <a:spLocks noGrp="1" noChangeArrowheads="1"/>
          </p:cNvSpPr>
          <p:nvPr>
            <p:ph type="title"/>
          </p:nvPr>
        </p:nvSpPr>
        <p:spPr/>
        <p:txBody>
          <a:bodyPr/>
          <a:lstStyle/>
          <a:p>
            <a:r>
              <a:rPr lang="en-US"/>
              <a:t>Review of Prior Goals</a:t>
            </a:r>
          </a:p>
        </p:txBody>
      </p:sp>
      <p:sp>
        <p:nvSpPr>
          <p:cNvPr id="10250" name="Rectangle 10"/>
          <p:cNvSpPr>
            <a:spLocks noGrp="1" noChangeArrowheads="1"/>
          </p:cNvSpPr>
          <p:nvPr>
            <p:ph type="body" sz="half" idx="2"/>
          </p:nvPr>
        </p:nvSpPr>
        <p:spPr>
          <a:xfrm>
            <a:off x="4114800" y="1752600"/>
            <a:ext cx="4343400" cy="4343400"/>
          </a:xfrm>
        </p:spPr>
        <p:txBody>
          <a:bodyPr/>
          <a:lstStyle/>
          <a:p>
            <a:r>
              <a:rPr lang="en-US" sz="2800" b="1"/>
              <a:t>Financial</a:t>
            </a:r>
          </a:p>
          <a:p>
            <a:pPr lvl="1"/>
            <a:r>
              <a:rPr lang="en-US" sz="2400"/>
              <a:t>Raise profits by 15%</a:t>
            </a:r>
          </a:p>
          <a:p>
            <a:r>
              <a:rPr lang="en-US" sz="2800" b="1"/>
              <a:t>Competitive</a:t>
            </a:r>
          </a:p>
          <a:p>
            <a:pPr lvl="1"/>
            <a:r>
              <a:rPr lang="en-US" sz="2400"/>
              <a:t> Expand into foreign markets</a:t>
            </a:r>
          </a:p>
          <a:p>
            <a:r>
              <a:rPr lang="en-US" sz="2800" b="1"/>
              <a:t>Progress</a:t>
            </a:r>
          </a:p>
          <a:p>
            <a:pPr lvl="1"/>
            <a:r>
              <a:rPr lang="en-US" sz="2400"/>
              <a:t> Add 2 new product lines</a:t>
            </a:r>
          </a:p>
        </p:txBody>
      </p:sp>
      <p:pic>
        <p:nvPicPr>
          <p:cNvPr id="10252" name="Picture 12" descr="bs00561_"/>
          <p:cNvPicPr>
            <a:picLocks noGrp="1" noChangeAspect="1" noChangeArrowheads="1"/>
          </p:cNvPicPr>
          <p:nvPr>
            <p:ph type="clipArt" sz="half" idx="1"/>
          </p:nvPr>
        </p:nvPicPr>
        <p:blipFill>
          <a:blip r:embed="rId2"/>
          <a:srcRect/>
          <a:stretch>
            <a:fillRect/>
          </a:stretch>
        </p:blipFill>
        <p:spPr>
          <a:xfrm>
            <a:off x="0" y="2214563"/>
            <a:ext cx="4114800" cy="3021012"/>
          </a:xfrm>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5" name="Rectangle 7"/>
          <p:cNvSpPr>
            <a:spLocks noGrp="1" noChangeArrowheads="1"/>
          </p:cNvSpPr>
          <p:nvPr>
            <p:ph type="title"/>
          </p:nvPr>
        </p:nvSpPr>
        <p:spPr/>
        <p:txBody>
          <a:bodyPr/>
          <a:lstStyle/>
          <a:p>
            <a:r>
              <a:rPr lang="en-US"/>
              <a:t>Financial Overview</a:t>
            </a:r>
          </a:p>
        </p:txBody>
      </p:sp>
      <p:graphicFrame>
        <p:nvGraphicFramePr>
          <p:cNvPr id="34816" name="Object 0"/>
          <p:cNvGraphicFramePr>
            <a:graphicFrameLocks noChangeAspect="1"/>
          </p:cNvGraphicFramePr>
          <p:nvPr>
            <p:ph type="chart" idx="1"/>
          </p:nvPr>
        </p:nvGraphicFramePr>
        <p:xfrm>
          <a:off x="455613" y="1598613"/>
          <a:ext cx="8226425" cy="4495800"/>
        </p:xfrm>
        <a:graphic>
          <a:graphicData uri="http://schemas.openxmlformats.org/presentationml/2006/ole">
            <p:oleObj spid="_x0000_s34816" name="Chart" r:id="rId3" imgW="6172200" imgH="3352800" progId="MSGraph.Chart.8">
              <p:embed followColorScheme="full"/>
            </p:oleObj>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050"/>
          <p:cNvSpPr>
            <a:spLocks noGrp="1" noChangeArrowheads="1"/>
          </p:cNvSpPr>
          <p:nvPr>
            <p:ph type="title"/>
          </p:nvPr>
        </p:nvSpPr>
        <p:spPr/>
        <p:txBody>
          <a:bodyPr/>
          <a:lstStyle/>
          <a:p>
            <a:r>
              <a:rPr lang="en-US"/>
              <a:t>Financial Overview</a:t>
            </a:r>
          </a:p>
        </p:txBody>
      </p:sp>
      <p:sp>
        <p:nvSpPr>
          <p:cNvPr id="21509" name="Rectangle 2053"/>
          <p:cNvSpPr>
            <a:spLocks noGrp="1" noChangeArrowheads="1"/>
          </p:cNvSpPr>
          <p:nvPr>
            <p:ph type="body" idx="1"/>
          </p:nvPr>
        </p:nvSpPr>
        <p:spPr>
          <a:noFill/>
          <a:ln/>
        </p:spPr>
        <p:txBody>
          <a:bodyPr/>
          <a:lstStyle/>
          <a:p>
            <a:pPr marL="0" indent="0">
              <a:buFont typeface="Wingdings" pitchFamily="2" charset="2"/>
              <a:buNone/>
              <a:tabLst>
                <a:tab pos="461963" algn="l"/>
                <a:tab pos="5033963" algn="dec"/>
              </a:tabLst>
            </a:pPr>
            <a:r>
              <a:rPr lang="en-US"/>
              <a:t>	Last year, there was a steady increase in revenues. We did not experience the drop in the 3rd quarter that we experienced in the previous year. This is attributed in part to the better summer weather last summer.</a:t>
            </a:r>
          </a:p>
          <a:p>
            <a:pPr marL="0" indent="0">
              <a:buFont typeface="Wingdings" pitchFamily="2" charset="2"/>
              <a:buNone/>
              <a:tabLst>
                <a:tab pos="461963" algn="l"/>
                <a:tab pos="5033963" algn="dec"/>
              </a:tabLst>
            </a:pPr>
            <a:r>
              <a:rPr lang="en-US"/>
              <a:t>	July	Up 2.5%</a:t>
            </a:r>
          </a:p>
          <a:p>
            <a:pPr marL="0" indent="0">
              <a:buFont typeface="Wingdings" pitchFamily="2" charset="2"/>
              <a:buNone/>
              <a:tabLst>
                <a:tab pos="461963" algn="l"/>
                <a:tab pos="5033963" algn="dec"/>
              </a:tabLst>
            </a:pPr>
            <a:r>
              <a:rPr lang="en-US"/>
              <a:t>	August	Up 4.8%</a:t>
            </a:r>
          </a:p>
          <a:p>
            <a:pPr marL="0" indent="0">
              <a:buFont typeface="Wingdings" pitchFamily="2" charset="2"/>
              <a:buNone/>
              <a:tabLst>
                <a:tab pos="461963" algn="l"/>
                <a:tab pos="5033963" algn="dec"/>
              </a:tabLst>
            </a:pPr>
            <a:r>
              <a:rPr lang="en-US"/>
              <a:t>	September	Up 17.5%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5" name="Rectangle 7"/>
          <p:cNvSpPr>
            <a:spLocks noGrp="1" noChangeArrowheads="1"/>
          </p:cNvSpPr>
          <p:nvPr>
            <p:ph type="title"/>
          </p:nvPr>
        </p:nvSpPr>
        <p:spPr/>
        <p:txBody>
          <a:bodyPr/>
          <a:lstStyle/>
          <a:p>
            <a:r>
              <a:rPr lang="en-US"/>
              <a:t>Revenue and Profit</a:t>
            </a:r>
          </a:p>
        </p:txBody>
      </p:sp>
      <p:sp>
        <p:nvSpPr>
          <p:cNvPr id="12296" name="Rectangle 8"/>
          <p:cNvSpPr>
            <a:spLocks noGrp="1" noChangeArrowheads="1"/>
          </p:cNvSpPr>
          <p:nvPr>
            <p:ph type="body" idx="1"/>
          </p:nvPr>
        </p:nvSpPr>
        <p:spPr/>
        <p:txBody>
          <a:bodyPr/>
          <a:lstStyle/>
          <a:p>
            <a:r>
              <a:rPr lang="en-US"/>
              <a:t>Projected revenue</a:t>
            </a:r>
          </a:p>
          <a:p>
            <a:r>
              <a:rPr lang="en-US"/>
              <a:t>Actual revenue</a:t>
            </a:r>
          </a:p>
          <a:p>
            <a:r>
              <a:rPr lang="en-US"/>
              <a:t>Profit margin</a:t>
            </a:r>
          </a:p>
          <a:p>
            <a:endParaRPr lang="en-US"/>
          </a:p>
          <a:p>
            <a:endParaRPr lang="en-US"/>
          </a:p>
          <a:p>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Important Trends</a:t>
            </a:r>
          </a:p>
        </p:txBody>
      </p:sp>
      <p:sp>
        <p:nvSpPr>
          <p:cNvPr id="20483" name="Rectangle 3"/>
          <p:cNvSpPr>
            <a:spLocks noGrp="1" noChangeArrowheads="1"/>
          </p:cNvSpPr>
          <p:nvPr>
            <p:ph type="body" idx="1"/>
          </p:nvPr>
        </p:nvSpPr>
        <p:spPr/>
        <p:txBody>
          <a:bodyPr/>
          <a:lstStyle/>
          <a:p>
            <a:r>
              <a:rPr lang="en-US"/>
              <a:t>People had more to spend</a:t>
            </a:r>
          </a:p>
          <a:p>
            <a:r>
              <a:rPr lang="en-US"/>
              <a:t>Emphasis on keeping in shape</a:t>
            </a:r>
          </a:p>
          <a:p>
            <a:r>
              <a:rPr lang="en-US"/>
              <a:t>Recreation spending went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7" name="Rectangle 7"/>
          <p:cNvSpPr>
            <a:spLocks noGrp="1" noChangeArrowheads="1"/>
          </p:cNvSpPr>
          <p:nvPr>
            <p:ph type="title"/>
          </p:nvPr>
        </p:nvSpPr>
        <p:spPr/>
        <p:txBody>
          <a:bodyPr/>
          <a:lstStyle/>
          <a:p>
            <a:r>
              <a:rPr lang="en-US"/>
              <a:t>Goals for Next Period</a:t>
            </a:r>
          </a:p>
        </p:txBody>
      </p:sp>
      <p:sp>
        <p:nvSpPr>
          <p:cNvPr id="15368" name="Rectangle 8"/>
          <p:cNvSpPr>
            <a:spLocks noGrp="1" noChangeArrowheads="1"/>
          </p:cNvSpPr>
          <p:nvPr>
            <p:ph type="body" idx="1"/>
          </p:nvPr>
        </p:nvSpPr>
        <p:spPr/>
        <p:txBody>
          <a:bodyPr/>
          <a:lstStyle/>
          <a:p>
            <a:r>
              <a:rPr lang="en-US"/>
              <a:t>Strategic undertakings</a:t>
            </a:r>
          </a:p>
          <a:p>
            <a:r>
              <a:rPr lang="en-US"/>
              <a:t>Financial goals</a:t>
            </a:r>
          </a:p>
          <a:p>
            <a:r>
              <a:rPr lang="en-US"/>
              <a:t>Other key efforts</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Fading Grid">
  <a:themeElements>
    <a:clrScheme name="Fading Grid 4">
      <a:dk1>
        <a:srgbClr val="6B6B99"/>
      </a:dk1>
      <a:lt1>
        <a:srgbClr val="EAEAEA"/>
      </a:lt1>
      <a:dk2>
        <a:srgbClr val="666699"/>
      </a:dk2>
      <a:lt2>
        <a:srgbClr val="CCECFF"/>
      </a:lt2>
      <a:accent1>
        <a:srgbClr val="00CC66"/>
      </a:accent1>
      <a:accent2>
        <a:srgbClr val="54547A"/>
      </a:accent2>
      <a:accent3>
        <a:srgbClr val="B8B8CA"/>
      </a:accent3>
      <a:accent4>
        <a:srgbClr val="C8C8C8"/>
      </a:accent4>
      <a:accent5>
        <a:srgbClr val="AAE2B8"/>
      </a:accent5>
      <a:accent6>
        <a:srgbClr val="4B4B6E"/>
      </a:accent6>
      <a:hlink>
        <a:srgbClr val="65B2FF"/>
      </a:hlink>
      <a:folHlink>
        <a:srgbClr val="9900FF"/>
      </a:folHlink>
    </a:clrScheme>
    <a:fontScheme name="Fading Gri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Fading Grid 1">
        <a:dk1>
          <a:srgbClr val="7E0000"/>
        </a:dk1>
        <a:lt1>
          <a:srgbClr val="FFFFFF"/>
        </a:lt1>
        <a:dk2>
          <a:srgbClr val="800000"/>
        </a:dk2>
        <a:lt2>
          <a:srgbClr val="FCF0B2"/>
        </a:lt2>
        <a:accent1>
          <a:srgbClr val="C5543D"/>
        </a:accent1>
        <a:accent2>
          <a:srgbClr val="660000"/>
        </a:accent2>
        <a:accent3>
          <a:srgbClr val="C0AAAA"/>
        </a:accent3>
        <a:accent4>
          <a:srgbClr val="DADADA"/>
        </a:accent4>
        <a:accent5>
          <a:srgbClr val="DFB3AF"/>
        </a:accent5>
        <a:accent6>
          <a:srgbClr val="5C0000"/>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Fading Grid 2">
        <a:dk1>
          <a:srgbClr val="000066"/>
        </a:dk1>
        <a:lt1>
          <a:srgbClr val="FFFFFF"/>
        </a:lt1>
        <a:dk2>
          <a:srgbClr val="000066"/>
        </a:dk2>
        <a:lt2>
          <a:srgbClr val="B2B8C8"/>
        </a:lt2>
        <a:accent1>
          <a:srgbClr val="008080"/>
        </a:accent1>
        <a:accent2>
          <a:srgbClr val="00004E"/>
        </a:accent2>
        <a:accent3>
          <a:srgbClr val="AAAAB8"/>
        </a:accent3>
        <a:accent4>
          <a:srgbClr val="DADADA"/>
        </a:accent4>
        <a:accent5>
          <a:srgbClr val="AAC0C0"/>
        </a:accent5>
        <a:accent6>
          <a:srgbClr val="000046"/>
        </a:accent6>
        <a:hlink>
          <a:srgbClr val="00FFCC"/>
        </a:hlink>
        <a:folHlink>
          <a:srgbClr val="6699FF"/>
        </a:folHlink>
      </a:clrScheme>
      <a:clrMap bg1="dk2" tx1="lt1" bg2="dk1" tx2="lt2" accent1="accent1" accent2="accent2" accent3="accent3" accent4="accent4" accent5="accent5" accent6="accent6" hlink="hlink" folHlink="folHlink"/>
    </a:extraClrScheme>
    <a:extraClrScheme>
      <a:clrScheme name="Fading Grid 3">
        <a:dk1>
          <a:srgbClr val="010199"/>
        </a:dk1>
        <a:lt1>
          <a:srgbClr val="FFFFFF"/>
        </a:lt1>
        <a:dk2>
          <a:srgbClr val="000099"/>
        </a:dk2>
        <a:lt2>
          <a:srgbClr val="CCFFFF"/>
        </a:lt2>
        <a:accent1>
          <a:srgbClr val="00C600"/>
        </a:accent1>
        <a:accent2>
          <a:srgbClr val="01017D"/>
        </a:accent2>
        <a:accent3>
          <a:srgbClr val="AAAACA"/>
        </a:accent3>
        <a:accent4>
          <a:srgbClr val="DADADA"/>
        </a:accent4>
        <a:accent5>
          <a:srgbClr val="AADFAA"/>
        </a:accent5>
        <a:accent6>
          <a:srgbClr val="010171"/>
        </a:accent6>
        <a:hlink>
          <a:srgbClr val="FFE701"/>
        </a:hlink>
        <a:folHlink>
          <a:srgbClr val="3366FF"/>
        </a:folHlink>
      </a:clrScheme>
      <a:clrMap bg1="dk2" tx1="lt1" bg2="dk1" tx2="lt2" accent1="accent1" accent2="accent2" accent3="accent3" accent4="accent4" accent5="accent5" accent6="accent6" hlink="hlink" folHlink="folHlink"/>
    </a:extraClrScheme>
    <a:extraClrScheme>
      <a:clrScheme name="Fading Grid 4">
        <a:dk1>
          <a:srgbClr val="6B6B99"/>
        </a:dk1>
        <a:lt1>
          <a:srgbClr val="EAEAEA"/>
        </a:lt1>
        <a:dk2>
          <a:srgbClr val="666699"/>
        </a:dk2>
        <a:lt2>
          <a:srgbClr val="CCECFF"/>
        </a:lt2>
        <a:accent1>
          <a:srgbClr val="00CC66"/>
        </a:accent1>
        <a:accent2>
          <a:srgbClr val="54547A"/>
        </a:accent2>
        <a:accent3>
          <a:srgbClr val="B8B8CA"/>
        </a:accent3>
        <a:accent4>
          <a:srgbClr val="C8C8C8"/>
        </a:accent4>
        <a:accent5>
          <a:srgbClr val="AAE2B8"/>
        </a:accent5>
        <a:accent6>
          <a:srgbClr val="4B4B6E"/>
        </a:accent6>
        <a:hlink>
          <a:srgbClr val="65B2FF"/>
        </a:hlink>
        <a:folHlink>
          <a:srgbClr val="9900FF"/>
        </a:folHlink>
      </a:clrScheme>
      <a:clrMap bg1="dk2" tx1="lt1" bg2="dk1" tx2="lt2" accent1="accent1" accent2="accent2" accent3="accent3" accent4="accent4" accent5="accent5" accent6="accent6" hlink="hlink" folHlink="folHlink"/>
    </a:extraClrScheme>
    <a:extraClrScheme>
      <a:clrScheme name="Fading Grid 5">
        <a:dk1>
          <a:srgbClr val="00827F"/>
        </a:dk1>
        <a:lt1>
          <a:srgbClr val="FFFFFF"/>
        </a:lt1>
        <a:dk2>
          <a:srgbClr val="008080"/>
        </a:dk2>
        <a:lt2>
          <a:srgbClr val="FFFFCC"/>
        </a:lt2>
        <a:accent1>
          <a:srgbClr val="6D6FC7"/>
        </a:accent1>
        <a:accent2>
          <a:srgbClr val="006462"/>
        </a:accent2>
        <a:accent3>
          <a:srgbClr val="AAC0C0"/>
        </a:accent3>
        <a:accent4>
          <a:srgbClr val="DADADA"/>
        </a:accent4>
        <a:accent5>
          <a:srgbClr val="BABBE0"/>
        </a:accent5>
        <a:accent6>
          <a:srgbClr val="005A58"/>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Fading Grid 6">
        <a:dk1>
          <a:srgbClr val="4D4D4D"/>
        </a:dk1>
        <a:lt1>
          <a:srgbClr val="FFFFFF"/>
        </a:lt1>
        <a:dk2>
          <a:srgbClr val="525252"/>
        </a:dk2>
        <a:lt2>
          <a:srgbClr val="C0C0C0"/>
        </a:lt2>
        <a:accent1>
          <a:srgbClr val="527C3A"/>
        </a:accent1>
        <a:accent2>
          <a:srgbClr val="444444"/>
        </a:accent2>
        <a:accent3>
          <a:srgbClr val="B3B3B3"/>
        </a:accent3>
        <a:accent4>
          <a:srgbClr val="DADADA"/>
        </a:accent4>
        <a:accent5>
          <a:srgbClr val="B3BFAE"/>
        </a:accent5>
        <a:accent6>
          <a:srgbClr val="3D3D3D"/>
        </a:accent6>
        <a:hlink>
          <a:srgbClr val="FAC458"/>
        </a:hlink>
        <a:folHlink>
          <a:srgbClr val="C7780F"/>
        </a:folHlink>
      </a:clrScheme>
      <a:clrMap bg1="dk2" tx1="lt1" bg2="dk1" tx2="lt2" accent1="accent1" accent2="accent2" accent3="accent3" accent4="accent4" accent5="accent5" accent6="accent6" hlink="hlink" folHlink="folHlink"/>
    </a:extraClrScheme>
    <a:extraClrScheme>
      <a:clrScheme name="Fading Grid 7">
        <a:dk1>
          <a:srgbClr val="516032"/>
        </a:dk1>
        <a:lt1>
          <a:srgbClr val="FFFFFF"/>
        </a:lt1>
        <a:dk2>
          <a:srgbClr val="546434"/>
        </a:dk2>
        <a:lt2>
          <a:srgbClr val="B2B68A"/>
        </a:lt2>
        <a:accent1>
          <a:srgbClr val="7D8C70"/>
        </a:accent1>
        <a:accent2>
          <a:srgbClr val="414E28"/>
        </a:accent2>
        <a:accent3>
          <a:srgbClr val="B3B8AE"/>
        </a:accent3>
        <a:accent4>
          <a:srgbClr val="DADADA"/>
        </a:accent4>
        <a:accent5>
          <a:srgbClr val="BFC5BB"/>
        </a:accent5>
        <a:accent6>
          <a:srgbClr val="3A4623"/>
        </a:accent6>
        <a:hlink>
          <a:srgbClr val="80C579"/>
        </a:hlink>
        <a:folHlink>
          <a:srgbClr val="7FADAF"/>
        </a:folHlink>
      </a:clrScheme>
      <a:clrMap bg1="dk2" tx1="lt1" bg2="dk1" tx2="lt2" accent1="accent1" accent2="accent2" accent3="accent3" accent4="accent4" accent5="accent5" accent6="accent6" hlink="hlink" folHlink="folHlink"/>
    </a:extraClrScheme>
    <a:extraClrScheme>
      <a:clrScheme name="Fading Grid 8">
        <a:dk1>
          <a:srgbClr val="D1CC00"/>
        </a:dk1>
        <a:lt1>
          <a:srgbClr val="FFFFFF"/>
        </a:lt1>
        <a:dk2>
          <a:srgbClr val="CCCC00"/>
        </a:dk2>
        <a:lt2>
          <a:srgbClr val="F3F5B1"/>
        </a:lt2>
        <a:accent1>
          <a:srgbClr val="808000"/>
        </a:accent1>
        <a:accent2>
          <a:srgbClr val="AEAA00"/>
        </a:accent2>
        <a:accent3>
          <a:srgbClr val="E2E2AA"/>
        </a:accent3>
        <a:accent4>
          <a:srgbClr val="DADADA"/>
        </a:accent4>
        <a:accent5>
          <a:srgbClr val="C0C0AA"/>
        </a:accent5>
        <a:accent6>
          <a:srgbClr val="9D9A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Fading Grid 9">
        <a:dk1>
          <a:srgbClr val="000000"/>
        </a:dk1>
        <a:lt1>
          <a:srgbClr val="F8F8F8"/>
        </a:lt1>
        <a:dk2>
          <a:srgbClr val="336600"/>
        </a:dk2>
        <a:lt2>
          <a:srgbClr val="FBFBFB"/>
        </a:lt2>
        <a:accent1>
          <a:srgbClr val="009900"/>
        </a:accent1>
        <a:accent2>
          <a:srgbClr val="C6C6C6"/>
        </a:accent2>
        <a:accent3>
          <a:srgbClr val="FBFBFB"/>
        </a:accent3>
        <a:accent4>
          <a:srgbClr val="000000"/>
        </a:accent4>
        <a:accent5>
          <a:srgbClr val="AACAAA"/>
        </a:accent5>
        <a:accent6>
          <a:srgbClr val="B3B3B3"/>
        </a:accent6>
        <a:hlink>
          <a:srgbClr val="006600"/>
        </a:hlink>
        <a:folHlink>
          <a:srgbClr val="808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362A8EFB9F2E489EFB45BF2A181E2E" ma:contentTypeVersion="14" ma:contentTypeDescription="Create a new document." ma:contentTypeScope="" ma:versionID="4710f1d7b039be77b0f3b51895231f29">
  <xsd:schema xmlns:xsd="http://www.w3.org/2001/XMLSchema" xmlns:xs="http://www.w3.org/2001/XMLSchema" xmlns:p="http://schemas.microsoft.com/office/2006/metadata/properties" xmlns:ns2="bcaee46d-dd85-491c-a329-537526765ebf" xmlns:ns3="990d1803-5a5d-4e37-b3b6-5276567aa9e3" targetNamespace="http://schemas.microsoft.com/office/2006/metadata/properties" ma:root="true" ma:fieldsID="cf1284dd7f8d7cf48102b78fec786c07" ns2:_="" ns3:_="">
    <xsd:import namespace="bcaee46d-dd85-491c-a329-537526765ebf"/>
    <xsd:import namespace="990d1803-5a5d-4e37-b3b6-5276567aa9e3"/>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MediaServiceOCR" minOccurs="0"/>
                <xsd:element ref="ns2:MediaServiceLoca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aee46d-dd85-491c-a329-537526765e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55ecf51-9d3a-405d-aee3-f11263887025"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90d1803-5a5d-4e37-b3b6-5276567aa9e3"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059d67b8-7457-422b-8922-1b56053e59a8}" ma:internalName="TaxCatchAll" ma:showField="CatchAllData" ma:web="990d1803-5a5d-4e37-b3b6-5276567aa9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BF689D-DFD7-4EEC-99CE-C8CA0B4BFF7E}"/>
</file>

<file path=customXml/itemProps2.xml><?xml version="1.0" encoding="utf-8"?>
<ds:datastoreItem xmlns:ds="http://schemas.openxmlformats.org/officeDocument/2006/customXml" ds:itemID="{E9DB7C44-D34C-4A08-928B-92C96B42C316}"/>
</file>

<file path=docProps/app.xml><?xml version="1.0" encoding="utf-8"?>
<Properties xmlns="http://schemas.openxmlformats.org/officeDocument/2006/extended-properties" xmlns:vt="http://schemas.openxmlformats.org/officeDocument/2006/docPropsVTypes">
  <Template>Fading Grid</Template>
  <TotalTime>125</TotalTime>
  <Words>107</Words>
  <Application>Microsoft PowerPoint 7.0</Application>
  <PresentationFormat>On-screen Show (4:3)</PresentationFormat>
  <Paragraphs>41</Paragraphs>
  <Slides>10</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6" baseType="lpstr">
      <vt:lpstr>Arial</vt:lpstr>
      <vt:lpstr>Times New Roman</vt:lpstr>
      <vt:lpstr>Wingdings</vt:lpstr>
      <vt:lpstr>Symbol</vt:lpstr>
      <vt:lpstr>Fading Grid</vt:lpstr>
      <vt:lpstr>Microsoft Graph 2000 Chart</vt:lpstr>
      <vt:lpstr>Annual Meeting</vt:lpstr>
      <vt:lpstr>Agenda</vt:lpstr>
      <vt:lpstr>Highlights of Past Year</vt:lpstr>
      <vt:lpstr>Review of Prior Goals</vt:lpstr>
      <vt:lpstr>Financial Overview</vt:lpstr>
      <vt:lpstr>Financial Overview</vt:lpstr>
      <vt:lpstr>Revenue and Profit</vt:lpstr>
      <vt:lpstr>Important Trends</vt:lpstr>
      <vt:lpstr>Goals for Next Period</vt:lpstr>
      <vt:lpstr>Summary</vt:lpstr>
    </vt:vector>
  </TitlesOfParts>
  <Company>PTS Learning Systems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Company Meeting Title</dc:title>
  <dc:creator>Lisa Nichols</dc:creator>
  <cp:lastModifiedBy>Tim Poynter</cp:lastModifiedBy>
  <cp:revision>23</cp:revision>
  <cp:lastPrinted>1996-12-09T16:11:54Z</cp:lastPrinted>
  <dcterms:created xsi:type="dcterms:W3CDTF">1996-12-05T15:14:54Z</dcterms:created>
  <dcterms:modified xsi:type="dcterms:W3CDTF">2007-08-04T11:04:33Z</dcterms:modified>
</cp:coreProperties>
</file>