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notesSlides/notesSlide1.xml" ContentType="application/vnd.openxmlformats-officedocument.presentationml.notesSlide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48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1.xml"/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Relationship Id="rId9" Type="http://schemas.openxmlformats.org/officeDocument/2006/relationships/customXml" Target="../customXml/item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F01DE89-E9A7-4312-A3FF-A3D470EEB98A}" type="datetimeFigureOut">
              <a:rPr lang="en-US" smtClean="0"/>
              <a:pPr/>
              <a:t>7/20/2007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AFF724-7544-4972-B0D9-B3656588EA0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AFF724-7544-4972-B0D9-B3656588EA04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53481B-4CF6-4717-BC59-7055988B2810}" type="datetimeFigureOut">
              <a:rPr lang="en-US" smtClean="0"/>
              <a:pPr/>
              <a:t>7/20/2007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9A813-5C40-43F3-967B-D8DC1DE4CD6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53481B-4CF6-4717-BC59-7055988B2810}" type="datetimeFigureOut">
              <a:rPr lang="en-US" smtClean="0"/>
              <a:pPr/>
              <a:t>7/20/2007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9A813-5C40-43F3-967B-D8DC1DE4CD6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53481B-4CF6-4717-BC59-7055988B2810}" type="datetimeFigureOut">
              <a:rPr lang="en-US" smtClean="0"/>
              <a:pPr/>
              <a:t>7/20/2007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9A813-5C40-43F3-967B-D8DC1DE4CD6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53481B-4CF6-4717-BC59-7055988B2810}" type="datetimeFigureOut">
              <a:rPr lang="en-US" smtClean="0"/>
              <a:pPr/>
              <a:t>7/20/2007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9A813-5C40-43F3-967B-D8DC1DE4CD6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53481B-4CF6-4717-BC59-7055988B2810}" type="datetimeFigureOut">
              <a:rPr lang="en-US" smtClean="0"/>
              <a:pPr/>
              <a:t>7/20/2007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9A813-5C40-43F3-967B-D8DC1DE4CD6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53481B-4CF6-4717-BC59-7055988B2810}" type="datetimeFigureOut">
              <a:rPr lang="en-US" smtClean="0"/>
              <a:pPr/>
              <a:t>7/20/2007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9A813-5C40-43F3-967B-D8DC1DE4CD6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53481B-4CF6-4717-BC59-7055988B2810}" type="datetimeFigureOut">
              <a:rPr lang="en-US" smtClean="0"/>
              <a:pPr/>
              <a:t>7/20/2007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9A813-5C40-43F3-967B-D8DC1DE4CD6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53481B-4CF6-4717-BC59-7055988B2810}" type="datetimeFigureOut">
              <a:rPr lang="en-US" smtClean="0"/>
              <a:pPr/>
              <a:t>7/20/2007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9A813-5C40-43F3-967B-D8DC1DE4CD6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53481B-4CF6-4717-BC59-7055988B2810}" type="datetimeFigureOut">
              <a:rPr lang="en-US" smtClean="0"/>
              <a:pPr/>
              <a:t>7/20/2007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9A813-5C40-43F3-967B-D8DC1DE4CD6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53481B-4CF6-4717-BC59-7055988B2810}" type="datetimeFigureOut">
              <a:rPr lang="en-US" smtClean="0"/>
              <a:pPr/>
              <a:t>7/20/2007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9A813-5C40-43F3-967B-D8DC1DE4CD6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53481B-4CF6-4717-BC59-7055988B2810}" type="datetimeFigureOut">
              <a:rPr lang="en-US" smtClean="0"/>
              <a:pPr/>
              <a:t>7/20/2007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9A813-5C40-43F3-967B-D8DC1DE4CD6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53481B-4CF6-4717-BC59-7055988B2810}" type="datetimeFigureOut">
              <a:rPr lang="en-US" smtClean="0"/>
              <a:pPr/>
              <a:t>7/20/2007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C9A813-5C40-43F3-967B-D8DC1DE4CD6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solidFill>
            <a:srgbClr val="00B05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en-GB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TITLE TEXT</a:t>
            </a:r>
            <a:endParaRPr lang="en-US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9362A8EFB9F2E489EFB45BF2A181E2E" ma:contentTypeVersion="14" ma:contentTypeDescription="Create a new document." ma:contentTypeScope="" ma:versionID="4710f1d7b039be77b0f3b51895231f29">
  <xsd:schema xmlns:xsd="http://www.w3.org/2001/XMLSchema" xmlns:xs="http://www.w3.org/2001/XMLSchema" xmlns:p="http://schemas.microsoft.com/office/2006/metadata/properties" xmlns:ns2="bcaee46d-dd85-491c-a329-537526765ebf" xmlns:ns3="990d1803-5a5d-4e37-b3b6-5276567aa9e3" targetNamespace="http://schemas.microsoft.com/office/2006/metadata/properties" ma:root="true" ma:fieldsID="cf1284dd7f8d7cf48102b78fec786c07" ns2:_="" ns3:_="">
    <xsd:import namespace="bcaee46d-dd85-491c-a329-537526765ebf"/>
    <xsd:import namespace="990d1803-5a5d-4e37-b3b6-5276567aa9e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LengthInSeconds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OCR" minOccurs="0"/>
                <xsd:element ref="ns2:MediaServiceLocation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caee46d-dd85-491c-a329-537526765eb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LengthInSeconds" ma:index="1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lcf76f155ced4ddcb4097134ff3c332f" ma:index="19" nillable="true" ma:taxonomy="true" ma:internalName="lcf76f155ced4ddcb4097134ff3c332f" ma:taxonomyFieldName="MediaServiceImageTags" ma:displayName="Image Tags" ma:readOnly="false" ma:fieldId="{5cf76f15-5ced-4ddc-b409-7134ff3c332f}" ma:taxonomyMulti="true" ma:sspId="755ecf51-9d3a-405d-aee3-f1126388702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90d1803-5a5d-4e37-b3b6-5276567aa9e3" elementFormDefault="qualified">
    <xsd:import namespace="http://schemas.microsoft.com/office/2006/documentManagement/types"/>
    <xsd:import namespace="http://schemas.microsoft.com/office/infopath/2007/PartnerControls"/>
    <xsd:element name="TaxCatchAll" ma:index="20" nillable="true" ma:displayName="Taxonomy Catch All Column" ma:hidden="true" ma:list="{059d67b8-7457-422b-8922-1b56053e59a8}" ma:internalName="TaxCatchAll" ma:showField="CatchAllData" ma:web="990d1803-5a5d-4e37-b3b6-5276567aa9e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18EA21D0-0094-427A-9042-CDC44705B341}"/>
</file>

<file path=customXml/itemProps2.xml><?xml version="1.0" encoding="utf-8"?>
<ds:datastoreItem xmlns:ds="http://schemas.openxmlformats.org/officeDocument/2006/customXml" ds:itemID="{40E5F5EC-A8EA-4FD1-9861-27D0BE7E565E}"/>
</file>

<file path=docProps/app.xml><?xml version="1.0" encoding="utf-8"?>
<Properties xmlns="http://schemas.openxmlformats.org/officeDocument/2006/extended-properties" xmlns:vt="http://schemas.openxmlformats.org/officeDocument/2006/docPropsVTypes">
  <TotalTime>207</TotalTime>
  <Words>3</Words>
  <Application>Microsoft Office PowerPoint</Application>
  <PresentationFormat>On-screen Show (4:3)</PresentationFormat>
  <Paragraphs>2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TITLE TEXT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 </cp:lastModifiedBy>
  <cp:revision>5</cp:revision>
  <dcterms:created xsi:type="dcterms:W3CDTF">2007-06-23T14:51:50Z</dcterms:created>
  <dcterms:modified xsi:type="dcterms:W3CDTF">2007-07-20T20:22:44Z</dcterms:modified>
</cp:coreProperties>
</file>