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055D7-F746-44C2-AF68-CEA21292C59D}" type="datetimeFigureOut">
              <a:rPr lang="en-US" smtClean="0"/>
              <a:t>6/27/2007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3BF76-FC94-4A48-9814-1E82DE03441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3BF76-FC94-4A48-9814-1E82DE03441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E5896A-C16E-4103-8D8C-531FF9B8FCCD}" type="datetimeFigureOut">
              <a:rPr lang="en-US" smtClean="0"/>
              <a:pPr/>
              <a:t>6/27/2007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2F0AC9-B7FB-4E22-AA39-5282DBB0D3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077910" y="1945640"/>
          <a:ext cx="6988180" cy="29667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  <a:gridCol w="698818"/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1990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1992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1993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1995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1996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1999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DC61704-E622-4409-A99B-10E8FF73EA42}"/>
</file>

<file path=customXml/itemProps2.xml><?xml version="1.0" encoding="utf-8"?>
<ds:datastoreItem xmlns:ds="http://schemas.openxmlformats.org/officeDocument/2006/customXml" ds:itemID="{55896F54-1E15-42FF-9B36-6272D84B3580}"/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</Words>
  <Application>Microsoft Office PowerPoint</Application>
  <PresentationFormat>On-screen Show (4:3)</PresentationFormat>
  <Paragraphs>11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3</cp:revision>
  <dcterms:created xsi:type="dcterms:W3CDTF">2007-06-23T18:34:04Z</dcterms:created>
  <dcterms:modified xsi:type="dcterms:W3CDTF">2007-06-27T19:37:39Z</dcterms:modified>
</cp:coreProperties>
</file>