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802E-2"/>
          <c:y val="2.7210884353741478E-2"/>
          <c:w val="0.8792134831460674"/>
          <c:h val="0.750566893424036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5363456"/>
        <c:axId val="55364992"/>
      </c:barChart>
      <c:catAx>
        <c:axId val="55363456"/>
        <c:scaling>
          <c:orientation val="minMax"/>
        </c:scaling>
        <c:axPos val="b"/>
        <c:tickLblPos val="nextTo"/>
        <c:crossAx val="55364992"/>
        <c:crossesAt val="0"/>
        <c:lblAlgn val="ctr"/>
        <c:lblOffset val="100"/>
      </c:catAx>
      <c:valAx>
        <c:axId val="55364992"/>
        <c:scaling>
          <c:orientation val="minMax"/>
          <c:max val="80"/>
        </c:scaling>
        <c:axPos val="l"/>
        <c:numFmt formatCode="General" sourceLinked="1"/>
        <c:tickLblPos val="nextTo"/>
        <c:crossAx val="55363456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75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73854976"/>
        <c:axId val="73856896"/>
        <c:axId val="0"/>
      </c:bar3DChart>
      <c:catAx>
        <c:axId val="7385497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856896"/>
        <c:crosses val="autoZero"/>
        <c:lblAlgn val="ctr"/>
        <c:lblOffset val="100"/>
        <c:tickLblSkip val="1"/>
        <c:tickMarkSkip val="1"/>
      </c:catAx>
      <c:valAx>
        <c:axId val="7385689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854976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7"/>
          <c:y val="0.90758293838862558"/>
          <c:w val="0.32382133995037277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4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2554368"/>
        <c:axId val="55376128"/>
      </c:barChart>
      <c:catAx>
        <c:axId val="52554368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5376128"/>
        <c:crossesAt val="0"/>
        <c:lblAlgn val="ctr"/>
        <c:lblOffset val="100"/>
        <c:tickLblSkip val="1"/>
        <c:tickMarkSkip val="1"/>
      </c:catAx>
      <c:valAx>
        <c:axId val="55376128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2554368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5356416"/>
        <c:axId val="77812480"/>
      </c:barChart>
      <c:catAx>
        <c:axId val="75356416"/>
        <c:scaling>
          <c:orientation val="minMax"/>
        </c:scaling>
        <c:axPos val="b"/>
        <c:majorGridlines>
          <c:spPr>
            <a:ln w="38100">
              <a:solidFill>
                <a:srgbClr val="0070C0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7812480"/>
        <c:crossesAt val="0"/>
        <c:lblAlgn val="ctr"/>
        <c:lblOffset val="100"/>
        <c:tickLblSkip val="1"/>
        <c:tickMarkSkip val="1"/>
      </c:catAx>
      <c:valAx>
        <c:axId val="77812480"/>
        <c:scaling>
          <c:orientation val="minMax"/>
          <c:max val="80"/>
        </c:scaling>
        <c:axPos val="l"/>
        <c:majorGridlines>
          <c:spPr>
            <a:ln w="12660">
              <a:solidFill>
                <a:srgbClr val="FF0000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5356416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926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1034752"/>
        <c:axId val="51061120"/>
      </c:barChart>
      <c:catAx>
        <c:axId val="51034752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minorTickMark val="cross"/>
        <c:tickLblPos val="nextTo"/>
        <c:spPr>
          <a:solidFill>
            <a:schemeClr val="accent1"/>
          </a:solidFill>
          <a:ln w="3165">
            <a:solidFill>
              <a:schemeClr val="tx1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c:spPr>
        <c:txPr>
          <a:bodyPr rot="240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1061120"/>
        <c:crossesAt val="0"/>
        <c:lblAlgn val="ctr"/>
        <c:lblOffset val="100"/>
        <c:tickLblSkip val="1"/>
        <c:tickMarkSkip val="1"/>
      </c:catAx>
      <c:valAx>
        <c:axId val="51061120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1034752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6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57"/>
          <c:y val="2.4943310657596415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4056832"/>
        <c:axId val="74058752"/>
      </c:barChart>
      <c:catAx>
        <c:axId val="74056832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058752"/>
        <c:crossesAt val="-20"/>
        <c:lblAlgn val="ctr"/>
        <c:lblOffset val="100"/>
        <c:tickLblSkip val="1"/>
        <c:tickMarkSkip val="1"/>
      </c:catAx>
      <c:valAx>
        <c:axId val="74058752"/>
        <c:scaling>
          <c:orientation val="minMax"/>
          <c:max val="100"/>
          <c:min val="-2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056832"/>
        <c:crosses val="autoZero"/>
        <c:crossBetween val="between"/>
        <c:majorUnit val="20"/>
        <c:minorUnit val="4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33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81856768"/>
        <c:axId val="81871232"/>
      </c:barChart>
      <c:catAx>
        <c:axId val="8185676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1871232"/>
        <c:crosses val="autoZero"/>
        <c:lblAlgn val="ctr"/>
        <c:lblOffset val="100"/>
        <c:tickLblSkip val="1"/>
        <c:tickMarkSkip val="1"/>
      </c:catAx>
      <c:valAx>
        <c:axId val="81871232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185676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16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33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30.6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27.4</c:v>
                </c:pt>
                <c:pt idx="1">
                  <c:v>38.6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50</c:v>
                </c:pt>
                <c:pt idx="1">
                  <c:v>65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East Coast</c:v>
                </c:pt>
                <c:pt idx="1">
                  <c:v>West Coast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20.399999999999999</c:v>
                </c:pt>
                <c:pt idx="1">
                  <c:v>31.6</c:v>
                </c:pt>
              </c:numCache>
            </c:numRef>
          </c:val>
        </c:ser>
        <c:axId val="73675520"/>
        <c:axId val="73677440"/>
      </c:barChart>
      <c:catAx>
        <c:axId val="73675520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677440"/>
        <c:crosses val="autoZero"/>
        <c:lblAlgn val="ctr"/>
        <c:lblOffset val="100"/>
        <c:tickLblSkip val="1"/>
        <c:tickMarkSkip val="1"/>
      </c:catAx>
      <c:valAx>
        <c:axId val="7367744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675520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16"/>
          <c:y val="0.92063492063492069"/>
          <c:w val="0.62076655001458148"/>
          <c:h val="7.1410767057004734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73711616"/>
        <c:axId val="73713152"/>
        <c:axId val="0"/>
      </c:bar3DChart>
      <c:catAx>
        <c:axId val="73711616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713152"/>
        <c:crosses val="autoZero"/>
        <c:lblAlgn val="ctr"/>
        <c:lblOffset val="100"/>
        <c:tickLblSkip val="1"/>
        <c:tickMarkSkip val="1"/>
      </c:catAx>
      <c:valAx>
        <c:axId val="73713152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711616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7"/>
          <c:y val="0.90758293838862558"/>
          <c:w val="0.32382133995037277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73741440"/>
        <c:axId val="73743360"/>
        <c:axId val="0"/>
      </c:bar3DChart>
      <c:catAx>
        <c:axId val="7374144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743360"/>
        <c:crosses val="autoZero"/>
        <c:lblAlgn val="ctr"/>
        <c:lblOffset val="100"/>
        <c:tickLblSkip val="1"/>
        <c:tickMarkSkip val="1"/>
      </c:catAx>
      <c:valAx>
        <c:axId val="73743360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374144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7"/>
          <c:y val="0.90758293838862558"/>
          <c:w val="0.32382133995037277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F303AF-5709-4E91-9D78-7EA660A0BBEE}"/>
</file>

<file path=customXml/itemProps2.xml><?xml version="1.0" encoding="utf-8"?>
<ds:datastoreItem xmlns:ds="http://schemas.openxmlformats.org/officeDocument/2006/customXml" ds:itemID="{6B69BD5C-C0DA-40ED-A03A-8810437724D4}"/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26</Words>
  <Application>Microsoft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70</cp:revision>
  <dcterms:created xsi:type="dcterms:W3CDTF">1997-02-09T01:58:18Z</dcterms:created>
  <dcterms:modified xsi:type="dcterms:W3CDTF">2007-09-24T08:53:07Z</dcterms:modified>
</cp:coreProperties>
</file>