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2" r:id="rId6"/>
    <p:sldId id="267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24" autoAdjust="0"/>
    <p:restoredTop sz="90929"/>
  </p:normalViewPr>
  <p:slideViewPr>
    <p:cSldViewPr>
      <p:cViewPr varScale="1">
        <p:scale>
          <a:sx n="67" d="100"/>
          <a:sy n="67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7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697">
              <a:solidFill>
                <a:schemeClr val="tx1"/>
              </a:solidFill>
              <a:prstDash val="solid"/>
            </a:ln>
          </c:spPr>
          <c:dLbls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90350336"/>
        <c:axId val="90351872"/>
        <c:axId val="0"/>
      </c:bar3DChart>
      <c:catAx>
        <c:axId val="90350336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1872"/>
        <c:crosses val="autoZero"/>
        <c:auto val="1"/>
        <c:lblAlgn val="ctr"/>
        <c:lblOffset val="100"/>
        <c:tickLblSkip val="1"/>
        <c:tickMarkSkip val="1"/>
      </c:catAx>
      <c:valAx>
        <c:axId val="90351872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0336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43"/>
          <c:y val="0.42180094786729883"/>
          <c:w val="0.17121588089330037"/>
          <c:h val="0.15876777251184843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2.5161035241983199E-2"/>
                  <c:y val="-0.11703950990460049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4458880"/>
        <c:axId val="124460416"/>
        <c:axId val="0"/>
      </c:bar3DChart>
      <c:catAx>
        <c:axId val="12445888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60416"/>
        <c:crosses val="autoZero"/>
        <c:auto val="1"/>
        <c:lblAlgn val="ctr"/>
        <c:lblOffset val="100"/>
        <c:tickLblSkip val="1"/>
        <c:tickMarkSkip val="1"/>
      </c:catAx>
      <c:valAx>
        <c:axId val="124460416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58880"/>
        <c:crosses val="autoZero"/>
        <c:crossBetween val="between"/>
      </c:valAx>
      <c:spPr>
        <a:noFill/>
        <a:ln w="25393">
          <a:noFill/>
        </a:ln>
      </c:spPr>
    </c:plotArea>
    <c:legend>
      <c:legendPos val="tr"/>
      <c:layout/>
      <c:spPr>
        <a:solidFill>
          <a:srgbClr val="FFFF00">
            <a:alpha val="49000"/>
          </a:srgbClr>
        </a:solidFill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2704059602727292E-2"/>
                  <c:y val="-0.11989188143872742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60568832"/>
        <c:axId val="160570368"/>
        <c:axId val="0"/>
      </c:bar3DChart>
      <c:catAx>
        <c:axId val="160568832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70368"/>
        <c:crosses val="autoZero"/>
        <c:auto val="1"/>
        <c:lblAlgn val="ctr"/>
        <c:lblOffset val="100"/>
        <c:tickLblSkip val="1"/>
        <c:tickMarkSkip val="1"/>
      </c:catAx>
      <c:valAx>
        <c:axId val="160570368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68832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5"/>
      <c:hPercent val="80"/>
      <c:rotY val="4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5299922220139092E-2"/>
                  <c:y val="-0.14398272352896035"/>
                </c:manualLayout>
              </c:layout>
              <c:showVal val="1"/>
            </c:dLbl>
            <c:spPr>
              <a:noFill/>
              <a:ln w="25357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83116800"/>
        <c:axId val="83118336"/>
        <c:axId val="0"/>
      </c:bar3DChart>
      <c:catAx>
        <c:axId val="83116800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8336"/>
        <c:crosses val="autoZero"/>
        <c:auto val="1"/>
        <c:lblAlgn val="ctr"/>
        <c:lblOffset val="100"/>
        <c:tickLblSkip val="1"/>
        <c:tickMarkSkip val="1"/>
      </c:catAx>
      <c:valAx>
        <c:axId val="83118336"/>
        <c:scaling>
          <c:orientation val="minMax"/>
        </c:scaling>
        <c:axPos val="l"/>
        <c:majorGridlines>
          <c:spPr>
            <a:ln w="317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6800"/>
        <c:crosses val="autoZero"/>
        <c:crossBetween val="between"/>
        <c:majorUnit val="5"/>
      </c:valAx>
      <c:spPr>
        <a:noFill/>
        <a:ln w="25357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332506203473946"/>
          <c:y val="0.19431279620853076"/>
          <c:w val="0.37468982630272962"/>
          <c:h val="0.6113744075829385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9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8">
          <a:noFill/>
        </a:ln>
      </c:spPr>
    </c:plotArea>
    <c:legend>
      <c:legendPos val="r"/>
      <c:layout>
        <c:manualLayout>
          <c:xMode val="edge"/>
          <c:yMode val="edge"/>
          <c:x val="0.84367245657568291"/>
          <c:y val="0.34360189573459726"/>
          <c:w val="0.15136476426799017"/>
          <c:h val="0.31516587677725139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E4C1B-DFCA-428F-9418-02C3B424AB9B}" type="datetimeFigureOut">
              <a:rPr lang="en-US" smtClean="0"/>
              <a:pPr/>
              <a:t>10/7/2007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6C4B-8357-4FBD-B3FA-2229EED4D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98301-D375-4BC9-B031-7D846A367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7B7E6-4372-4CDB-AB71-C97B0F73CD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8317F-858C-4858-BD0C-D65784687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BC92FA-D96F-48AB-8219-B286D2698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CA7C-C591-4C40-9C12-5189C0DB5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A905B-DF9D-4EB4-990C-7F5574721C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242E1-D2F1-4535-98C5-205C5F0EF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9610-A6F5-408B-8060-13E6417F2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7644-0571-46C1-846A-918935CFF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8F6C1-7932-4E8F-B074-CC3A61CFD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87D7C-4806-4349-A2DC-E78243B40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8EBE1-968F-4B12-8D7F-FF898166F5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9212B7-DB4B-4D51-BBD2-297706626F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312885-4BE0-4F4F-A833-D47C54F3DB39}"/>
</file>

<file path=customXml/itemProps2.xml><?xml version="1.0" encoding="utf-8"?>
<ds:datastoreItem xmlns:ds="http://schemas.openxmlformats.org/officeDocument/2006/customXml" ds:itemID="{1FD22B98-0B0B-48B1-B1E1-CE6BDA5C2856}"/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Documents\pts\mp97mod4\Data\SGRAPH.PPT</Template>
  <TotalTime>602</TotalTime>
  <Words>24</Words>
  <Application>Microsoft PowerPoint</Application>
  <PresentationFormat>On-screen Show (4:3)</PresentationFormat>
  <Paragraphs>17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Statistics</dc:title>
  <dc:creator/>
  <cp:lastModifiedBy>Tim Poynter</cp:lastModifiedBy>
  <cp:revision>61</cp:revision>
  <dcterms:created xsi:type="dcterms:W3CDTF">1997-02-03T04:14:54Z</dcterms:created>
  <dcterms:modified xsi:type="dcterms:W3CDTF">2007-10-07T07:56:34Z</dcterms:modified>
</cp:coreProperties>
</file>