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776" y="-108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C51BE77-C59F-45B4-AA5F-272432210DA1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0F33ECB-06CA-4A2F-B21E-64DD688BBD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51AA56F-3B8B-4991-AB66-364209478026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3B60958-E8F2-4E00-8401-198426C9024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D4B108-A6A4-4D06-B34C-D6D6DD808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95FDA-511A-4559-AF07-8E2DDB806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3DFEF-8F4E-411F-973E-3779971B4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B732B-D09E-4A8C-BB3C-2FB7841F6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2230CA-6386-4F36-84A2-63FFB985F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CCA16-C6B7-4585-A621-602AF4CA9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D578C-7093-49B8-980E-DB523CFDE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44ECB-B1A9-4617-A27E-D2C626C0B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B7648-5FE6-4460-84E6-D6E86BCD8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33464-E878-437F-B89A-69EA0FEAA6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35A05-7CEA-4114-8B4B-8AE75CB887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56F3E-A357-4785-B5A6-D286BB5CC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D7C18-FDC8-4A3B-B773-2D11854AB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0665F08-A1EC-4A70-B6A9-F3ABF58617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4FEE3D2-7685-4D15-9514-9708474FD896}"/>
</file>

<file path=customXml/itemProps2.xml><?xml version="1.0" encoding="utf-8"?>
<ds:datastoreItem xmlns:ds="http://schemas.openxmlformats.org/officeDocument/2006/customXml" ds:itemID="{7D96F1CE-E505-4E45-AFC4-34E2ABF04645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2137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113</cp:revision>
  <dcterms:created xsi:type="dcterms:W3CDTF">1995-06-02T22:06:36Z</dcterms:created>
  <dcterms:modified xsi:type="dcterms:W3CDTF">2007-09-23T14:02:32Z</dcterms:modified>
</cp:coreProperties>
</file>