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4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C1B3E5-F097-41E1-8414-5BDD32D03C29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4E2B80-9F37-453F-BC51-44FC7C308E5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Toco Toucan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19246" y="1214434"/>
            <a:ext cx="5905509" cy="4429132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4FA8694-9AE6-4807-949E-A7967CE1910F}"/>
</file>

<file path=customXml/itemProps2.xml><?xml version="1.0" encoding="utf-8"?>
<ds:datastoreItem xmlns:ds="http://schemas.openxmlformats.org/officeDocument/2006/customXml" ds:itemID="{4E91BB6A-0528-4E02-AEFA-9118E63B74B7}"/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 </cp:lastModifiedBy>
  <cp:revision>1</cp:revision>
  <dcterms:created xsi:type="dcterms:W3CDTF">2007-06-23T14:41:14Z</dcterms:created>
  <dcterms:modified xsi:type="dcterms:W3CDTF">2007-06-23T14:42:38Z</dcterms:modified>
</cp:coreProperties>
</file>

<file path=docProps/thumbnail.jpeg>
</file>