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91A7D97B-2BCB-4075-9165-E5618F4D660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EAE709E-B975-4130-BF4B-21B26DCFB149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EC36F1-4DC8-4567-A0EA-7DB1E42FA499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76A7F71-7B85-40BA-9A96-E6CCCCC617A6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3239FD-51E4-4F9C-A3BE-1939E14EC1F1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B43D13B-52BC-40C7-B032-A00AF3A6E4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57AC05-71CB-4137-B5D0-28EAAFFF31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489283-778A-44CE-A1EB-CE7A9E9630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7F4612-4C6B-4081-93BC-781928E3A0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E8D6AC-9541-4EBE-BCD1-8F8ADFACFF3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E96AEA-BBB3-4659-BF5F-11D7D652E4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BE61DA-EB34-49AE-A6E9-663B30F133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A9E388-4C56-423C-90B2-A45398476DC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22C05C-4B74-4824-9716-AC793B56DAA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2E6CF2-FB7B-4B19-8638-ED0373B4AD0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F10BBD4-0074-458D-85F4-B93FE1EC814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C85B2FAC-8201-4EA1-B670-9FA29E41C89D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13F7F71-65DA-4273-BFE3-3890EE7DE88B}"/>
</file>

<file path=customXml/itemProps2.xml><?xml version="1.0" encoding="utf-8"?>
<ds:datastoreItem xmlns:ds="http://schemas.openxmlformats.org/officeDocument/2006/customXml" ds:itemID="{751BEAFF-BA52-48D2-B300-550CD1399E1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1298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86</cp:revision>
  <dcterms:created xsi:type="dcterms:W3CDTF">1999-02-17T04:15:08Z</dcterms:created>
  <dcterms:modified xsi:type="dcterms:W3CDTF">2007-08-04T06:24:07Z</dcterms:modified>
</cp:coreProperties>
</file>