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85" r:id="rId3"/>
    <p:sldId id="267" r:id="rId4"/>
    <p:sldId id="278" r:id="rId5"/>
    <p:sldId id="279" r:id="rId6"/>
    <p:sldId id="280" r:id="rId7"/>
    <p:sldId id="283" r:id="rId8"/>
    <p:sldId id="284" r:id="rId9"/>
    <p:sldId id="281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  <a:srgbClr val="660066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20" autoAdjust="0"/>
  </p:normalViewPr>
  <p:slideViewPr>
    <p:cSldViewPr>
      <p:cViewPr>
        <p:scale>
          <a:sx n="75" d="100"/>
          <a:sy n="75" d="100"/>
        </p:scale>
        <p:origin x="-276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1A8AD-6ECE-4763-A77D-C6FFB1915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082D-68CB-4991-84B7-EC5A6EB8B8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3CDA8-404C-49D2-A599-1E2FAEB0C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5AAD4E-35B2-4D7F-BEC7-E6605D5600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93C62-6A72-4970-9BB0-33316FAE5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63DA0-F6B5-4DBA-843C-1F125054E5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72C28-9BC7-4BB0-BFDA-90C22C141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90C6E-669A-44A2-8401-7CEAF43F1F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A743D-799B-4F48-8E67-44DD8E2CE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B769-F9E1-412A-B482-111BDA6442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6E71B-22D8-4B7B-9E2C-0BA04FDE4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A2ADF-BF82-4A32-89C1-DFE9BDD66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155369-A4CF-4639-8301-E5A4C18156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Regional Boat Sales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095500" y="3048000"/>
          <a:ext cx="5257800" cy="2501900"/>
        </p:xfrm>
        <a:graphic>
          <a:graphicData uri="http://schemas.openxmlformats.org/drawingml/2006/table">
            <a:tbl>
              <a:tblPr/>
              <a:tblGrid>
                <a:gridCol w="279400"/>
                <a:gridCol w="584200"/>
                <a:gridCol w="406400"/>
                <a:gridCol w="685800"/>
                <a:gridCol w="673100"/>
                <a:gridCol w="2628900"/>
              </a:tblGrid>
              <a:tr h="1250950">
                <a:tc gridSpan="6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25475"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</a:tcPr>
                </a:tc>
              </a:tr>
              <a:tr h="62547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FFFF"/>
      </a:accent1>
      <a:accent2>
        <a:srgbClr val="0000FF"/>
      </a:accent2>
      <a:accent3>
        <a:srgbClr val="FFFFFF"/>
      </a:accent3>
      <a:accent4>
        <a:srgbClr val="000000"/>
      </a:accent4>
      <a:accent5>
        <a:srgbClr val="AAFFFF"/>
      </a:accent5>
      <a:accent6>
        <a:srgbClr val="0000E7"/>
      </a:accent6>
      <a:hlink>
        <a:srgbClr val="800080"/>
      </a:hlink>
      <a:folHlink>
        <a:srgbClr val="808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554904-E687-47B7-9823-CE89699A8EAA}"/>
</file>

<file path=customXml/itemProps2.xml><?xml version="1.0" encoding="utf-8"?>
<ds:datastoreItem xmlns:ds="http://schemas.openxmlformats.org/officeDocument/2006/customXml" ds:itemID="{0FB57F73-0D27-4AF9-9CA7-0955F28BA8E5}"/>
</file>

<file path=docProps/app.xml><?xml version="1.0" encoding="utf-8"?>
<Properties xmlns="http://schemas.openxmlformats.org/officeDocument/2006/extended-properties" xmlns:vt="http://schemas.openxmlformats.org/officeDocument/2006/docPropsVTypes">
  <TotalTime>2421</TotalTime>
  <Words>72</Words>
  <Application>Microsoft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Worldwide Sporting Goods </vt:lpstr>
      <vt:lpstr>Worldwide Sporting Goods</vt:lpstr>
      <vt:lpstr>Worldwide Sporting Goods Regional Boat Sales</vt:lpstr>
      <vt:lpstr>Worldwide Sporting Goods Regional Boat Sales</vt:lpstr>
      <vt:lpstr>Worldwide Sporting Goods Regional Boat Sales</vt:lpstr>
      <vt:lpstr>Worldwide Sporting Goods Regional Boat Sales</vt:lpstr>
      <vt:lpstr>Worldwide Sporting Goods Regional Boat Sales</vt:lpstr>
      <vt:lpstr>Worldwide Sporting Goods Regional Boat Sales</vt:lpstr>
      <vt:lpstr>Worldwide Sporting Goods Regional Boat Sales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Sporting Goods Regional Boat Sales</dc:title>
  <dc:creator>Tim Poynter</dc:creator>
  <cp:lastModifiedBy>Tim Poynter</cp:lastModifiedBy>
  <cp:revision>43</cp:revision>
  <dcterms:created xsi:type="dcterms:W3CDTF">1997-02-02T17:01:14Z</dcterms:created>
  <dcterms:modified xsi:type="dcterms:W3CDTF">2007-09-06T10:07:14Z</dcterms:modified>
</cp:coreProperties>
</file>