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7" r:id="rId6"/>
    <p:sldId id="262" r:id="rId7"/>
    <p:sldId id="263" r:id="rId8"/>
    <p:sldId id="268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568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1BF4FBC7-0DC7-4A8B-9810-5FFCA2E560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3FDF27-F062-465B-998D-BE009367E786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150D76-7220-4C61-B614-A7368CAD9604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8CF28B-0097-4FA8-B09F-38BBCE0ACA79}" type="slidenum">
              <a:rPr lang="en-US"/>
              <a:pPr/>
              <a:t>5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07D73C-9533-4F06-AB6B-66A695B71EA2}" type="slidenum">
              <a:rPr lang="en-US"/>
              <a:pPr/>
              <a:t>10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571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5716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17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5718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571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20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5721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2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3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572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572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5726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3E74279-8390-4C34-95F1-BDD38EAB93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C5BC2-6522-4DF1-B89E-698AB7C3F1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76B7D-79FB-4492-9A8C-7FB70F0D4D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643F9-DA96-4365-94E0-CB55193777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42AFF-9A45-4248-B963-3D50C676E3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6887E-FFC9-40DA-BFAF-D5AA9E170E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88B40-E588-4F82-8966-FDA58E2A54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E6C64-D0D5-48F1-A67B-2D4A4102D9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54F33-9E57-44B3-9DC8-088E9ACCE4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51725-7BF8-4232-B32C-E479CF6369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6361E-69C2-4BAA-AE1F-C6BAFCA657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469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46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77CBDE8-5033-4077-B4A0-B96517257C2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Circulars, Newspapers, Television, and Radio</a:t>
            </a: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Special offers and Discounts</a:t>
            </a: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>
          <a:solidFill>
            <a:srgbClr val="00B050"/>
          </a:solidFill>
          <a:ln>
            <a:solidFill>
              <a:srgbClr val="00B050"/>
            </a:solidFill>
          </a:ln>
        </p:spPr>
        <p:txBody>
          <a:bodyPr/>
          <a:lstStyle/>
          <a:p>
            <a:r>
              <a:rPr lang="en-US" dirty="0"/>
              <a:t>Products, value, quality, and service</a:t>
            </a:r>
          </a:p>
          <a:p>
            <a:r>
              <a:rPr lang="en-US" dirty="0"/>
              <a:t>Success is our objective</a:t>
            </a:r>
          </a:p>
          <a:p>
            <a:r>
              <a:rPr lang="en-US" dirty="0"/>
              <a:t>Satisfaction is our mission</a:t>
            </a:r>
          </a:p>
          <a:p>
            <a:r>
              <a:rPr lang="en-US" dirty="0"/>
              <a:t>Partnership is the key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Worldwide Sporting Goods</a:t>
            </a:r>
          </a:p>
          <a:p>
            <a:r>
              <a:rPr lang="en-US" dirty="0"/>
              <a:t>Quality products</a:t>
            </a:r>
          </a:p>
          <a:p>
            <a:r>
              <a:rPr lang="en-US" dirty="0"/>
              <a:t>Excellent value</a:t>
            </a:r>
          </a:p>
          <a:p>
            <a:r>
              <a:rPr lang="en-US" dirty="0"/>
              <a:t>Reputation</a:t>
            </a:r>
          </a:p>
          <a:p>
            <a:r>
              <a:rPr lang="en-US" dirty="0"/>
              <a:t>Knowledgeable sales staff</a:t>
            </a:r>
          </a:p>
          <a:p>
            <a:endParaRPr lang="en-US" dirty="0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</a:rPr>
              <a:t>Supporting Retail Partners</a:t>
            </a:r>
          </a:p>
          <a:p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Community shopping</a:t>
            </a:r>
          </a:p>
          <a:p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Customer bonding</a:t>
            </a:r>
          </a:p>
          <a:p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Customer support</a:t>
            </a:r>
          </a:p>
          <a:p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Local service</a:t>
            </a:r>
          </a:p>
          <a:p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en-US" sz="6600" dirty="0"/>
              <a:t>Saturday delivery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Overnight shipping for rush orders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Discounts on shipping charges for orders over $5000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Customer Service Representatives available 24 hours a day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Toll-free 800 number</a:t>
            </a:r>
          </a:p>
          <a:p>
            <a:endParaRPr lang="en-US" sz="6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306887"/>
          </a:xfrm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Territory	Cust.	Reg. Rep.	      Sales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North	SMP	J. Jenkins	15.0%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South	TRF	D. Engel	10.5%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n>
                  <a:solidFill>
                    <a:srgbClr val="FF0000"/>
                  </a:solidFill>
                </a:ln>
              </a:rPr>
              <a:t>Wide range of products to choose from </a:t>
            </a:r>
          </a:p>
          <a:p>
            <a:r>
              <a:rPr lang="en-US" dirty="0">
                <a:ln>
                  <a:solidFill>
                    <a:srgbClr val="FF0000"/>
                  </a:solidFill>
                </a:ln>
              </a:rPr>
              <a:t>Fast and accurate order fulfillment</a:t>
            </a:r>
          </a:p>
          <a:p>
            <a:r>
              <a:rPr lang="en-US" dirty="0">
                <a:ln>
                  <a:solidFill>
                    <a:srgbClr val="FF0000"/>
                  </a:solidFill>
                </a:ln>
              </a:rPr>
              <a:t>Quick resolution of problems</a:t>
            </a:r>
          </a:p>
          <a:p>
            <a:endParaRPr lang="en-US" dirty="0">
              <a:ln>
                <a:solidFill>
                  <a:srgbClr val="FF0000"/>
                </a:solidFill>
              </a:ln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 and Blueline Equipment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Market Support</a:t>
            </a:r>
          </a:p>
          <a:p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Best Products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Prices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99945FA-39A5-4292-9BD7-06758CFB1EFF}"/>
</file>

<file path=customXml/itemProps2.xml><?xml version="1.0" encoding="utf-8"?>
<ds:datastoreItem xmlns:ds="http://schemas.openxmlformats.org/officeDocument/2006/customXml" ds:itemID="{876A3ECC-252A-41FA-A213-2CD9D1C0242A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1384</TotalTime>
  <Words>184</Words>
  <Application>Microsoft PowerPoint</Application>
  <PresentationFormat>On-screen Show (4:3)</PresentationFormat>
  <Paragraphs>60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Blends</vt:lpstr>
      <vt:lpstr>Making a Business of Recreation</vt:lpstr>
      <vt:lpstr>Success-Satisfaction-Partnership</vt:lpstr>
      <vt:lpstr>Building Partnerships</vt:lpstr>
      <vt:lpstr>Meeting the Needs</vt:lpstr>
      <vt:lpstr>Retail Partners</vt:lpstr>
      <vt:lpstr>Customer Requirements</vt:lpstr>
      <vt:lpstr>Our Strengths</vt:lpstr>
      <vt:lpstr>Our Benefits</vt:lpstr>
      <vt:lpstr>Key Benefits</vt:lpstr>
      <vt:lpstr>Next Steps</vt:lpstr>
    </vt:vector>
  </TitlesOfParts>
  <Company>WSG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Stephanie Smith</dc:creator>
  <cp:lastModifiedBy>Tim Poynter</cp:lastModifiedBy>
  <cp:revision>99</cp:revision>
  <dcterms:created xsi:type="dcterms:W3CDTF">1999-02-17T04:15:08Z</dcterms:created>
  <dcterms:modified xsi:type="dcterms:W3CDTF">2007-08-04T07:16:30Z</dcterms:modified>
</cp:coreProperties>
</file>