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9CBD6E0B-C179-406E-90B5-09A46C8AFF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78DAE1B-15A5-47FC-A3D0-63812D1E35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4B866B-404F-4CC5-A327-8C0A8CEB1B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1D92B0-7CB6-447E-B1C9-6D283B15C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BDC89C-8584-4600-A3B3-CEAA58602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B7B9BDC-22E4-45CB-8AD0-BAEA4F003C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72BA78-9B72-4E4D-BA47-651ADFD2F9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7C137F-7467-4BC8-A301-5FFACE7E06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6B6A78-4F42-431E-BC1E-F8C83F2616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BC3558-9B26-49F5-AD1F-6415B8117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7E0028-7DE3-482C-8B07-5BD902B80D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30070-3001-499F-BEE9-F12533DE17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CCF953-DA63-43C8-BE0D-83A8A351B8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863EF-B685-4D6C-B866-BEB3285B0B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ED82B917-2B00-4FD4-96CC-FC278BEE7C8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B732C8-4EA7-46E0-9C90-68108E52ED8F}"/>
</file>

<file path=customXml/itemProps2.xml><?xml version="1.0" encoding="utf-8"?>
<ds:datastoreItem xmlns:ds="http://schemas.openxmlformats.org/officeDocument/2006/customXml" ds:itemID="{BA500F59-7D5B-4CBA-8F22-36B6B6B2C3E7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1226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99</cp:revision>
  <dcterms:created xsi:type="dcterms:W3CDTF">1995-06-02T22:06:36Z</dcterms:created>
  <dcterms:modified xsi:type="dcterms:W3CDTF">2007-08-04T08:28:04Z</dcterms:modified>
</cp:coreProperties>
</file>