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6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486" autoAdjust="0"/>
  </p:normalViewPr>
  <p:slideViewPr>
    <p:cSldViewPr>
      <p:cViewPr varScale="1">
        <p:scale>
          <a:sx n="67" d="100"/>
          <a:sy n="67" d="100"/>
        </p:scale>
        <p:origin x="-20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E91E3E07-8296-4829-948A-685A8E130A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E77FC-A5FA-483B-BC85-F345E47F2F4C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C83585F-5C26-445D-B6C0-D4569D2D407D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C716C8-BEAF-4668-AFE9-F451D577534A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62878F-F5FD-4794-ACDA-0658F5E294AC}" type="slidenum">
              <a:rPr lang="en-US"/>
              <a:pPr/>
              <a:t>9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80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charset="0"/>
              </a:endParaRPr>
            </a:p>
          </p:txBody>
        </p:sp>
        <p:sp>
          <p:nvSpPr>
            <p:cNvPr id="880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charset="0"/>
              </a:endParaRPr>
            </a:p>
          </p:txBody>
        </p:sp>
      </p:grpSp>
      <p:grpSp>
        <p:nvGrpSpPr>
          <p:cNvPr id="8806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7212D0C0-BA6F-42CC-8C47-0ADBE2F88DCE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F7DD31-755C-47B1-BA20-E435859B50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447AAF-332D-4721-8CD7-CDD0CFD6B5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36454B5D-B44C-4BB7-A098-B12266C8F5D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2AC9F5-7A0D-41EA-8784-2DE460B3926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275720-CBB2-4DD3-A412-F02D43F72E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35745-A083-4122-AAAF-1DE2580641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399B18-2913-4891-9ED3-F2CCA479B9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DA2FC91-22C5-4350-B90E-5DE02106444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CFC724-10A4-4C95-A598-22498FDF724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28F01B-A46E-44EC-BABD-8EB9CA9F49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C89E32-32C1-4BAC-8754-B33847EB6F3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704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70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70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3D1199F6-F9C2-4358-82F0-51A1813AB4E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989013"/>
          </a:xfrm>
        </p:spPr>
        <p:txBody>
          <a:bodyPr/>
          <a:lstStyle/>
          <a:p>
            <a:pPr algn="ctr"/>
            <a:r>
              <a:rPr lang="en-US" dirty="0">
                <a:latin typeface="Times New Roman" charset="0"/>
              </a:rPr>
              <a:t>Worldwide Sporting Goods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Retail Partners Sporting Expo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Past Successes:</a:t>
            </a:r>
          </a:p>
          <a:p>
            <a:pPr lvl="1"/>
            <a:r>
              <a:rPr lang="en-US"/>
              <a:t>Spring Expo – April 2, 2002</a:t>
            </a:r>
          </a:p>
          <a:p>
            <a:pPr lvl="1"/>
            <a:r>
              <a:rPr lang="en-US"/>
              <a:t>Fall Expo – October 22, 2002</a:t>
            </a:r>
          </a:p>
          <a:p>
            <a:pPr lvl="1"/>
            <a:r>
              <a:rPr lang="en-US"/>
              <a:t>Winter Expo – January 8, 2003</a:t>
            </a:r>
          </a:p>
          <a:p>
            <a:pPr lvl="1"/>
            <a:r>
              <a:rPr lang="en-US"/>
              <a:t>Summer Expo – July 16, 2003</a:t>
            </a:r>
          </a:p>
          <a:p>
            <a:r>
              <a:rPr lang="en-US"/>
              <a:t>Planning for the Future</a:t>
            </a:r>
          </a:p>
          <a:p>
            <a:pPr lvl="1"/>
            <a:r>
              <a:rPr lang="en-US"/>
              <a:t>Winter Expo – January 8, 2007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Products, value, quality, and service</a:t>
            </a:r>
          </a:p>
          <a:p>
            <a:r>
              <a:rPr lang="en-US" sz="2400"/>
              <a:t>Success is our objective</a:t>
            </a:r>
          </a:p>
          <a:p>
            <a:r>
              <a:rPr lang="en-US" sz="2400"/>
              <a:t>Satisfaction is our mission</a:t>
            </a:r>
          </a:p>
          <a:p>
            <a:r>
              <a:rPr lang="en-US" sz="2400"/>
              <a:t>Partnership is the key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b="1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  <a:p>
            <a:endParaRPr lang="en-US" sz="240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  <a:p>
            <a:r>
              <a:rPr lang="en-US" sz="2400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7891" name="Object 1027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p:oleObj spid="_x0000_s37891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Early Monday Delivery</a:t>
            </a:r>
          </a:p>
          <a:p>
            <a:r>
              <a:rPr lang="en-US" dirty="0"/>
              <a:t>Top Manufacturers like </a:t>
            </a:r>
            <a:r>
              <a:rPr lang="en-US" dirty="0" err="1"/>
              <a:t>SportsGalore</a:t>
            </a:r>
            <a:r>
              <a:rPr lang="en-US" dirty="0"/>
              <a:t> and Blueline Equipment</a:t>
            </a:r>
          </a:p>
          <a:p>
            <a:r>
              <a:rPr lang="en-US" dirty="0"/>
              <a:t>Competitive </a:t>
            </a:r>
            <a:r>
              <a:rPr lang="en-US"/>
              <a:t>prices compared to </a:t>
            </a:r>
            <a:r>
              <a:rPr lang="en-US"/>
              <a:t>BGFV</a:t>
            </a:r>
            <a:r>
              <a:rPr lang="en-US"/>
              <a:t> </a:t>
            </a:r>
            <a:endParaRPr lang="en-US"/>
          </a:p>
          <a:p>
            <a:r>
              <a:rPr lang="en-US" dirty="0"/>
              <a:t>After Market Support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market</a:t>
            </a:r>
          </a:p>
          <a:p>
            <a:pPr lvl="1"/>
            <a:r>
              <a:rPr lang="en-US"/>
              <a:t>Mailings and Telemarketing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apsules">
  <a:themeElements>
    <a:clrScheme name="1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1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561A179-221E-44D2-816D-DEFA8AE9AA4F}"/>
</file>

<file path=customXml/itemProps2.xml><?xml version="1.0" encoding="utf-8"?>
<ds:datastoreItem xmlns:ds="http://schemas.openxmlformats.org/officeDocument/2006/customXml" ds:itemID="{22DF609B-37BE-4CA8-A6C3-EC466371E393}"/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248</TotalTime>
  <Words>216</Words>
  <Application>Microsoft PowerPoint</Application>
  <PresentationFormat>On-screen Show (4:3)</PresentationFormat>
  <Paragraphs>59</Paragraphs>
  <Slides>10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1_Capsules</vt:lpstr>
      <vt:lpstr>Chart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  <vt:lpstr>Retail Partners Sporting Expo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Tim Poynter</cp:lastModifiedBy>
  <cp:revision>54</cp:revision>
  <dcterms:created xsi:type="dcterms:W3CDTF">1999-02-17T04:15:08Z</dcterms:created>
  <dcterms:modified xsi:type="dcterms:W3CDTF">2007-08-03T18:09:40Z</dcterms:modified>
</cp:coreProperties>
</file>