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notesSlides/notesSlide9.xml" ContentType="application/vnd.openxmlformats-officedocument.presentationml.notesSlide+xml"/>
  <Override PartName="/ppt/slideLayouts/slideLayout9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heme/theme3.xml" ContentType="application/vnd.openxmlformats-officedocument.theme+xml"/>
  <Override PartName="/ppt/handoutMasters/handoutMaster1.xml" ContentType="application/vnd.openxmlformats-officedocument.presentationml.handout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12"/>
  </p:notesMasterIdLst>
  <p:handoutMasterIdLst>
    <p:handoutMasterId r:id="rId13"/>
  </p:handoutMasterIdLst>
  <p:sldIdLst>
    <p:sldId id="256" r:id="rId2"/>
    <p:sldId id="266" r:id="rId3"/>
    <p:sldId id="267" r:id="rId4"/>
    <p:sldId id="261" r:id="rId5"/>
    <p:sldId id="265" r:id="rId6"/>
    <p:sldId id="259" r:id="rId7"/>
    <p:sldId id="258" r:id="rId8"/>
    <p:sldId id="262" r:id="rId9"/>
    <p:sldId id="263" r:id="rId10"/>
    <p:sldId id="26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</p:showPr>
  <p:clrMru>
    <a:srgbClr val="22B3C2"/>
    <a:srgbClr val="000066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28" d="100"/>
          <a:sy n="28" d="100"/>
        </p:scale>
        <p:origin x="-1182" y="-7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Making a Business of Recreation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eaLnBrk="0" hangingPunct="0">
              <a:defRPr kumimoji="0" sz="1000" i="1">
                <a:latin typeface="Times New Roman" pitchFamily="18" charset="0"/>
              </a:defRPr>
            </a:lvl1pPr>
          </a:lstStyle>
          <a:p>
            <a:r>
              <a:rPr lang="en-US"/>
              <a:t>Worldwide Sporting Goods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kumimoji="0" sz="1000" i="1">
                <a:latin typeface="Times New Roman" pitchFamily="18" charset="0"/>
              </a:defRPr>
            </a:lvl1pPr>
          </a:lstStyle>
          <a:p>
            <a:fld id="{8176FB53-0F43-4D2F-A891-98E8DA05526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1026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21507" name="Group 1027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21508" name="Rectangle 1028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09" name="Rectangle 1029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21510" name="Group 1030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21511" name="Rectangle 1031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1512" name="Rectangle 1032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1513" name="Rectangle 1033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4" name="Rectangle 1034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515" name="Rectangle 1035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21516" name="Rectangle 1036"/>
          <p:cNvSpPr>
            <a:spLocks noGrp="1" noChangeArrowheads="1"/>
          </p:cNvSpPr>
          <p:nvPr>
            <p:ph type="ctrTitle"/>
          </p:nvPr>
        </p:nvSpPr>
        <p:spPr>
          <a:xfrm>
            <a:off x="990600" y="1828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1517" name="Rectangle 1037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21518" name="Rectangle 1038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19" name="Rectangle 1039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21520" name="Rectangle 10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3799CB6-92EF-4B92-89C8-56E4CEF48A9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CDC583-1E07-426F-928B-DDE0D078F3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617538"/>
            <a:ext cx="1951038" cy="55149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617538"/>
            <a:ext cx="5700712" cy="55149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C6C4DE-1849-4824-8EA1-FAE529F29E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9F26B909-1004-42A9-ADDB-D68278199F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lipArt" preserve="1">
  <p:cSld name="Title, Text and Clip 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0938" y="617538"/>
            <a:ext cx="77930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lipArt Placeholder 3"/>
          <p:cNvSpPr>
            <a:spLocks noGrp="1"/>
          </p:cNvSpPr>
          <p:nvPr>
            <p:ph type="clipArt"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/>
          <a:p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144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2800" y="63246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781800" y="63246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1DA1302E-FABA-4464-83FF-FBBFCCA703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5F0AEA-FF68-4A17-8149-BF4E61D506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97B8B6-B3E5-40A5-A8DE-47FDF77705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E174D8-92C2-44EB-AFDE-3CC53792CF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2F04D-EB64-44FB-9071-93367B56B7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47D712-5931-4302-85F2-87E0BD3225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A49F5D-D855-4DA8-8063-44A586EA0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FCC215-3CDF-4AB3-8CE6-F2AF59CF01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8C8671-390D-49B3-BDA6-F30E20DD94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20489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617538"/>
            <a:ext cx="779303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49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49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endParaRPr lang="en-US"/>
          </a:p>
        </p:txBody>
      </p:sp>
      <p:sp>
        <p:nvSpPr>
          <p:cNvPr id="2049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endParaRPr lang="en-US"/>
          </a:p>
        </p:txBody>
      </p:sp>
      <p:sp>
        <p:nvSpPr>
          <p:cNvPr id="2049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fld id="{B0E24D7D-1F9A-4726-B88E-AAEE0FC8B9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8" name="Rectangle 18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657600"/>
            <a:ext cx="6400800" cy="1752600"/>
          </a:xfrm>
        </p:spPr>
        <p:txBody>
          <a:bodyPr/>
          <a:lstStyle/>
          <a:p>
            <a:pPr algn="l"/>
            <a:r>
              <a:rPr lang="en-US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SubwayLondon" pitchFamily="34" charset="0"/>
              </a:rPr>
              <a:t>Worldwide Sporting Goods</a:t>
            </a: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New Winter Catalog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Annual Sports Equipment Showcase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1026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6627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685800" y="2743200"/>
            <a:ext cx="7772400" cy="3200400"/>
          </a:xfrm>
          <a:noFill/>
          <a:ln/>
        </p:spPr>
        <p:txBody>
          <a:bodyPr lIns="92075" tIns="46038" rIns="92075" bIns="46038"/>
          <a:lstStyle/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tx1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</p:txBody>
      </p:sp>
      <p:pic>
        <p:nvPicPr>
          <p:cNvPr id="26628" name="Picture 1028" descr="bd06687_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2100" y="0"/>
            <a:ext cx="2501900" cy="2514600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Our Strengths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6589712" cy="4114800"/>
          </a:xfrm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</a:t>
            </a:r>
          </a:p>
          <a:p>
            <a:endParaRPr lang="en-US" sz="2800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  <a:endParaRPr lang="en-US" sz="2400"/>
          </a:p>
          <a:p>
            <a:r>
              <a:rPr lang="en-US"/>
              <a:t>Knowledgeable sales staff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  <a:endParaRPr lang="en-US" sz="2400"/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marL="0" indent="4763">
              <a:buFont typeface="Wingdings" pitchFamily="2" charset="2"/>
              <a:buNone/>
            </a:pPr>
            <a:r>
              <a:rPr lang="en-US" sz="2800"/>
              <a:t>The Retail Partners program targets our large customers. They become part of the Worldwide Sporting Goods network, which creates a link between WSG and the local market.</a:t>
            </a:r>
          </a:p>
        </p:txBody>
      </p:sp>
      <p:sp>
        <p:nvSpPr>
          <p:cNvPr id="8199" name="Rectangle 7"/>
          <p:cNvSpPr>
            <a:spLocks noGrp="1" noChangeArrowheads="1"/>
          </p:cNvSpPr>
          <p:nvPr>
            <p:ph sz="half" idx="2"/>
          </p:nvPr>
        </p:nvSpPr>
        <p:spPr/>
        <p:txBody>
          <a:bodyPr/>
          <a:lstStyle/>
          <a:p>
            <a:endParaRPr lang="en-US" sz="2800"/>
          </a:p>
        </p:txBody>
      </p:sp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Customer Requirements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Fast delivery</a:t>
            </a:r>
          </a:p>
          <a:p>
            <a:r>
              <a:rPr lang="en-US"/>
              <a:t>Top manufacturers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sales support </a:t>
            </a:r>
          </a:p>
          <a:p>
            <a:r>
              <a:rPr lang="en-US"/>
              <a:t>The following week’s specials are announced by the end of this week </a:t>
            </a:r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9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12300" name="Rectangle 12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en-US" sz="2800"/>
              <a:t>Prompt service</a:t>
            </a:r>
          </a:p>
          <a:p>
            <a:r>
              <a:rPr lang="en-US" sz="2800"/>
              <a:t>Wide selection of products</a:t>
            </a:r>
          </a:p>
          <a:p>
            <a:r>
              <a:rPr lang="en-US" sz="2800"/>
              <a:t>Support after sale</a:t>
            </a:r>
          </a:p>
          <a:p>
            <a:endParaRPr lang="en-US" sz="2800"/>
          </a:p>
          <a:p>
            <a:endParaRPr lang="en-US" sz="2800"/>
          </a:p>
        </p:txBody>
      </p:sp>
      <p:pic>
        <p:nvPicPr>
          <p:cNvPr id="12302" name="Picture 14" descr="bd05299_"/>
          <p:cNvPicPr>
            <a:picLocks noGrp="1" noChangeAspect="1" noChangeArrowheads="1"/>
          </p:cNvPicPr>
          <p:nvPr>
            <p:ph type="clipArt"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5438775" y="3433763"/>
            <a:ext cx="3705225" cy="3424237"/>
          </a:xfrm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Next Steps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sales</a:t>
            </a:r>
          </a:p>
          <a:p>
            <a:pPr lvl="1"/>
            <a:r>
              <a:rPr lang="en-US"/>
              <a:t>Mailings and telemarketing </a:t>
            </a:r>
          </a:p>
        </p:txBody>
      </p:sp>
    </p:spTree>
  </p:cSld>
  <p:clrMapOvr>
    <a:masterClrMapping/>
  </p:clrMapOvr>
  <p:transition/>
</p:sld>
</file>

<file path=ppt/theme/theme1.xml><?xml version="1.0" encoding="utf-8"?>
<a:theme xmlns:a="http://schemas.openxmlformats.org/drawingml/2006/main" name="Blends">
  <a:themeElements>
    <a:clrScheme name="Blends 2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miter lim="800000"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EAEAEA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737373"/>
        </a:accent6>
        <a:hlink>
          <a:srgbClr val="4D4D4D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7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FB0B95-0329-458D-A6E9-B9A115D0DD2F}"/>
</file>

<file path=customXml/itemProps2.xml><?xml version="1.0" encoding="utf-8"?>
<ds:datastoreItem xmlns:ds="http://schemas.openxmlformats.org/officeDocument/2006/customXml" ds:itemID="{0F165F6B-AF89-4DE2-B1EE-A4DAE520FD06}"/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Files\Word 9\Templates\Presentation Designs\Blends.pot</Template>
  <TotalTime>1214</TotalTime>
  <Words>159</Words>
  <Application>Microsoft PowerPoint 7.0</Application>
  <PresentationFormat>On-screen Show (4:3)</PresentationFormat>
  <Paragraphs>44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Times New Roman</vt:lpstr>
      <vt:lpstr>Tahoma</vt:lpstr>
      <vt:lpstr>Wingdings</vt:lpstr>
      <vt:lpstr>SubwayLondon</vt:lpstr>
      <vt:lpstr>Blends</vt:lpstr>
      <vt:lpstr>Making a Business of Recreation</vt:lpstr>
      <vt:lpstr>Annual Sports Equipment Showcase</vt:lpstr>
      <vt:lpstr>Success-Satisfaction-Partnership</vt:lpstr>
      <vt:lpstr>Our Strengths</vt:lpstr>
      <vt:lpstr>Building Partnerships</vt:lpstr>
      <vt:lpstr>Meeting the Needs</vt:lpstr>
      <vt:lpstr>Customer Requirements</vt:lpstr>
      <vt:lpstr>Key Benefits</vt:lpstr>
      <vt:lpstr>Next Steps</vt:lpstr>
      <vt:lpstr>New Winter Catalog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Selling an Idea or a Product</dc:title>
  <dc:creator>tim.poynter</dc:creator>
  <cp:lastModifiedBy>Tim Poynter</cp:lastModifiedBy>
  <cp:revision>92</cp:revision>
  <dcterms:created xsi:type="dcterms:W3CDTF">1995-06-02T22:06:36Z</dcterms:created>
  <dcterms:modified xsi:type="dcterms:W3CDTF">2007-08-04T08:02:02Z</dcterms:modified>
</cp:coreProperties>
</file>