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60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33" d="100"/>
          <a:sy n="33" d="100"/>
        </p:scale>
        <p:origin x="-1080" y="30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1B4E0E3D-BDF6-4C77-B3E8-67836054E947}" type="datetime1">
              <a:rPr lang="en-US"/>
              <a:pPr/>
              <a:t>9/23/2007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EDE82D9F-E4C9-497E-A52C-B560007FFEC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0AB6287C-20E2-4A31-88DA-5964B9CFAE28}" type="datetime1">
              <a:rPr lang="en-US"/>
              <a:pPr/>
              <a:t>9/23/2007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4170F781-FEE7-4AAB-9EF6-E43F0F1DE9A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6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25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0726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28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729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0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1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32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2209800"/>
            <a:ext cx="7772400" cy="762000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5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E46E335-22F4-4A01-834C-FEFE01E1D3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0871E-079E-42E8-AEB1-0A42047D26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8975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2688" y="617538"/>
            <a:ext cx="57038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DA40F-4C34-47A7-AFEE-FB522DA74D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8388E79-90F8-42BA-8023-742CA79A15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A0B0962-871E-4CB7-BBE2-2A1AABCD93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AD207E-D829-4DAC-93EF-7E91FAF926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D7B6D9-95E8-464D-96B8-69E664DF6E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00ADF-D4E4-49EA-8503-D4A71A1D81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CCD1A-F166-4BA0-9419-47F0018670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65B68-D1FC-4F97-B976-8D93D3C334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3B280-EE81-4BFC-827E-5A8DF2132D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01E01-28E1-4320-A664-998769FD92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E083A-CC5F-4AC4-8061-72936690F9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1029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96975" y="617538"/>
            <a:ext cx="7793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9706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9708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0DCE28E5-F97D-40DF-AF53-65235C345EE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4" name="Picture 13" descr="Globe.bmp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7054885" y="4822885"/>
            <a:ext cx="1887556" cy="187811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800" b="1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sz="2800"/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sz="2800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sz="2800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sz="2800"/>
              <a:t>Partnership is the key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9220" name="Chart" r:id="rId3" imgW="7772400" imgH="4114800" progId="MSGraph.Chart.8">
              <p:embed followColorScheme="full"/>
            </p:oleObj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imes New Roman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27E6AB9-B034-4F79-8E3C-E205FD171C1C}"/>
</file>

<file path=customXml/itemProps2.xml><?xml version="1.0" encoding="utf-8"?>
<ds:datastoreItem xmlns:ds="http://schemas.openxmlformats.org/officeDocument/2006/customXml" ds:itemID="{63358B69-85B2-41CF-9DCE-1735B374FE1B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850</TotalTime>
  <Words>95</Words>
  <Application>Microsoft PowerPoint 7.0</Application>
  <PresentationFormat>On-screen Show (4:3)</PresentationFormat>
  <Paragraphs>32</Paragraphs>
  <Slides>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Times New Roman</vt:lpstr>
      <vt:lpstr>Tahoma</vt:lpstr>
      <vt:lpstr>Wingdings</vt:lpstr>
      <vt:lpstr>Arial</vt:lpstr>
      <vt:lpstr>Blends</vt:lpstr>
      <vt:lpstr>Microsoft Graph 2000 Chart</vt:lpstr>
      <vt:lpstr>Making a Business of Recreation</vt:lpstr>
      <vt:lpstr>Success-satisfaction-partnership</vt:lpstr>
      <vt:lpstr>Meeting the Needs</vt:lpstr>
      <vt:lpstr>Growing Sales</vt:lpstr>
      <vt:lpstr>Customer Requirements</vt:lpstr>
      <vt:lpstr>Our Strengths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 Poynter</dc:creator>
  <cp:lastModifiedBy>Tim Poynter</cp:lastModifiedBy>
  <cp:revision>92</cp:revision>
  <dcterms:created xsi:type="dcterms:W3CDTF">1995-06-02T22:06:36Z</dcterms:created>
  <dcterms:modified xsi:type="dcterms:W3CDTF">2007-09-23T12:04:35Z</dcterms:modified>
</cp:coreProperties>
</file>