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53554751-AD3A-49B6-AA26-78BA890618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82FF620-744A-45FB-8A9B-F5B8A59892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1F1E7F-DD14-43A6-AB5F-E6EE1BE498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76B11C-D9E6-4A95-9241-54D6157A2A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95B6592-AEE5-4D4B-BE47-31EDB777F6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FBEB223-5F2E-4197-ABE0-57340108AC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15E1E3-7BCA-4961-B149-503E515442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EA6372-BF57-4FA6-B1E2-2D192AEFFB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488764-3C11-42B7-985D-A46516595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077626-CE80-411C-8C87-FE131985CB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481701-1BAB-47CA-9125-E162344A19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707EF-8AAA-4FDD-B5A7-97A4E66745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7158E-B6BF-4A93-96CB-502762AEB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552C29-D80E-44E2-B8CD-F95B54D230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71892-0293-4C8A-9590-8D186CA640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727F137E-235D-435C-80D5-F840445F7C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8441E0-13AB-429F-BD53-B9FC546E8399}"/>
</file>

<file path=customXml/itemProps2.xml><?xml version="1.0" encoding="utf-8"?>
<ds:datastoreItem xmlns:ds="http://schemas.openxmlformats.org/officeDocument/2006/customXml" ds:itemID="{D8328411-B113-411B-8FF1-6090DCF8D67B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2758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113</cp:revision>
  <dcterms:created xsi:type="dcterms:W3CDTF">1995-06-02T22:06:36Z</dcterms:created>
  <dcterms:modified xsi:type="dcterms:W3CDTF">2007-09-26T11:33:18Z</dcterms:modified>
</cp:coreProperties>
</file>