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7102475" cy="8991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40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0" d="100"/>
          <a:sy n="40" d="100"/>
        </p:scale>
        <p:origin x="-1470" y="-120"/>
      </p:cViewPr>
      <p:guideLst>
        <p:guide orient="horz" pos="2832"/>
        <p:guide pos="2237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A8D0676A-2A32-4806-97EA-506898759941}" type="datetime1">
              <a:rPr lang="en-US"/>
              <a:pPr/>
              <a:t>10/8/2007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29C72F63-4075-4EA4-9F7F-ED536659813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542338"/>
            <a:ext cx="3078163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8162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FE7E461-9BBE-4CF9-940B-AB8B691D7DDE}" type="datetime1">
              <a:rPr lang="en-US"/>
              <a:pPr/>
              <a:t>10/8/2007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8542338"/>
            <a:ext cx="3078162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1A872154-F28A-4551-B285-39F7CBFD2F2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2154-F28A-4551-B285-39F7CBFD2F2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2154-F28A-4551-B285-39F7CBFD2F2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2154-F28A-4551-B285-39F7CBFD2F2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304925" y="674688"/>
            <a:ext cx="4494213" cy="33702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47738" y="4270375"/>
            <a:ext cx="5207000" cy="40465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2154-F28A-4551-B285-39F7CBFD2F2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2154-F28A-4551-B285-39F7CBFD2F2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872154-F28A-4551-B285-39F7CBFD2F2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0B935AC-CB1C-450C-A228-107230BE70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D9DB0A-A746-4CB0-B046-0B331D2008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88" y="617538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22983D-F3BC-42DF-A061-24CE47C48C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574E16D-AD94-45B7-A53F-C0241F01AD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8D869AE-C437-4CCD-B7FE-73EBE19504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2C0DD-7817-4C41-A1D2-A019FCAC12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63F6D1-6C83-4694-A78E-5C20A2F77A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4FADEA-C49C-4EB2-BA92-5C72371DED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C8B21-A657-4F10-B093-1B7275CDAB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7100EB-2E12-4E82-8701-46A083264E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618C37-F07A-4D83-A7EB-860AD8B0A2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379912-6A71-4D3D-87C9-A152F8C4D6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E02494-25B4-4BBB-A06D-6097688264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8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6FBB4BE5-D3D1-4417-9D5A-A5D6C6256C9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 dirty="0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 dirty="0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4" imgW="7745760" imgH="4100760" progId="MSGraph.Chart.8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Worldwide Sporting Goods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 dirty="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 dirty="0">
                <a:solidFill>
                  <a:schemeClr val="tx2"/>
                </a:solidFill>
              </a:rPr>
              <a:t>Reputation</a:t>
            </a:r>
            <a:endParaRPr lang="en-US" sz="20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dirty="0">
                <a:solidFill>
                  <a:schemeClr val="tx2"/>
                </a:solidFill>
              </a:rPr>
              <a:t>Supporting Retail Partners</a:t>
            </a:r>
            <a:endParaRPr lang="en-US" sz="2400" dirty="0">
              <a:solidFill>
                <a:schemeClr val="tx2"/>
              </a:solidFill>
            </a:endParaRPr>
          </a:p>
          <a:p>
            <a:r>
              <a:rPr lang="en-US" sz="2400" dirty="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 dirty="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 dirty="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0" y="2438400"/>
            <a:ext cx="3200400" cy="306228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Fast delivery</a:t>
            </a:r>
          </a:p>
          <a:p>
            <a:r>
              <a:rPr lang="en-US" dirty="0">
                <a:solidFill>
                  <a:schemeClr val="tx2"/>
                </a:solidFill>
              </a:rPr>
              <a:t>Top manufacturers</a:t>
            </a:r>
          </a:p>
          <a:p>
            <a:r>
              <a:rPr lang="en-US" dirty="0">
                <a:solidFill>
                  <a:schemeClr val="tx2"/>
                </a:solidFill>
              </a:rPr>
              <a:t>Competitive prices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 support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 dirty="0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 dirty="0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82BE54-471F-4C66-8908-D3C9EABED131}"/>
</file>

<file path=customXml/itemProps2.xml><?xml version="1.0" encoding="utf-8"?>
<ds:datastoreItem xmlns:ds="http://schemas.openxmlformats.org/officeDocument/2006/customXml" ds:itemID="{53C001AA-808B-43C2-A3F4-4D4D225232BA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2166</TotalTime>
  <Words>114</Words>
  <Application>Microsoft PowerPoint 7.0</Application>
  <PresentationFormat>On-screen Show (4:3)</PresentationFormat>
  <Paragraphs>44</Paragraphs>
  <Slides>8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Blends</vt:lpstr>
      <vt:lpstr>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 </cp:lastModifiedBy>
  <cp:revision>115</cp:revision>
  <dcterms:created xsi:type="dcterms:W3CDTF">1995-06-02T22:06:36Z</dcterms:created>
  <dcterms:modified xsi:type="dcterms:W3CDTF">2007-10-08T22:20:14Z</dcterms:modified>
</cp:coreProperties>
</file>