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9900"/>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595" autoAdjust="0"/>
  </p:normalViewPr>
  <p:slideViewPr>
    <p:cSldViewPr>
      <p:cViewPr varScale="1">
        <p:scale>
          <a:sx n="70" d="100"/>
          <a:sy n="70" d="100"/>
        </p:scale>
        <p:origin x="-4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1028"/>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nchorCtr="1"/>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197A016B-A522-4A02-B4C9-4BA22BF6B726}"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1DE409FD-EC3C-444A-A18E-F57A169A4CB1}"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5CF768B4-57E3-4982-A142-2FFD1F10E134}"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2AA511-1863-43B2-AACD-C5384B35A5B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284B3D07-BBD0-4AC4-9961-9E42B0F6B72E}"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5A157A-7B4D-4876-B2C1-C00FA22A7A1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51FD4F53-B7B5-4140-A479-199E5CAB4102}"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BA89B881-B1E0-4895-9C8C-C95E2446F3B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99377881-6E1F-4976-A205-E3FFF0E2065A}"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99EA22C-5034-4EA2-B82B-E1B467E3012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40A7EB0-DE5B-49CE-89D7-4EAFC90ED273}"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F8429E9-78F1-404C-8A34-1EE2B206383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84889962-1F25-4D19-91B7-98FB4705007F}"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319E3CE-447A-4734-ACAD-50CBAEFFD64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96B3A1BB-7B81-41CC-BD32-84FBF8119C48}"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708B132-13E9-4A44-A816-5857AD9A561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57226397-7155-4168-BE24-1FB52400C792}"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4F232E4-8907-4A92-A0A1-BFEA6D5BAC2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2637FCE-9804-45CF-B429-5986ED9BCB44}"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4CE4C6-9150-42E0-A2F3-5CD9AB66965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D7C1085-625E-4E77-BAAD-3653E2188B09}"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75F4F7-B159-48BB-94B2-357292C9D5E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E5B2F45-3D1A-4C9D-AF0D-E6278583BB04}"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8869D63-DC6D-4BEC-BDAE-5E1CBB85D99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E457AE7B-4AD7-49EC-B98E-493195FBAECA}"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AE964426-33CF-4987-B1BA-EFCBFBEEB232}"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p:txBody>
          <a:bodyPr/>
          <a:lstStyle/>
          <a:p>
            <a:pPr algn="l"/>
            <a:r>
              <a:rPr lang="en-US" sz="4800" b="1"/>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a:r>
              <a:rPr lang="en-US" sz="4800" b="1"/>
              <a:t>Agenda</a:t>
            </a:r>
          </a:p>
        </p:txBody>
      </p:sp>
      <p:sp>
        <p:nvSpPr>
          <p:cNvPr id="18435" name="Rectangle 3"/>
          <p:cNvSpPr>
            <a:spLocks noGrp="1" noChangeArrowheads="1"/>
          </p:cNvSpPr>
          <p:nvPr>
            <p:ph type="body" idx="1"/>
          </p:nvPr>
        </p:nvSpPr>
        <p:spPr/>
        <p:txBody>
          <a:bodyPr/>
          <a:lstStyle/>
          <a:p>
            <a:r>
              <a:rPr lang="en-US"/>
              <a:t>Welcome and introductions</a:t>
            </a:r>
          </a:p>
          <a:p>
            <a:r>
              <a:rPr lang="en-US"/>
              <a:t>Highlights of past year</a:t>
            </a:r>
          </a:p>
          <a:p>
            <a:r>
              <a:rPr lang="en-US"/>
              <a:t>Prior goals</a:t>
            </a:r>
          </a:p>
          <a:p>
            <a:r>
              <a:rPr lang="en-US"/>
              <a:t>Financial overview</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a:t>
            </a:r>
          </a:p>
          <a:p>
            <a:pPr lvl="1"/>
            <a:r>
              <a:rPr lang="en-US">
                <a:effectLst/>
              </a:rPr>
              <a:t>Raise profits by 15%</a:t>
            </a:r>
          </a:p>
          <a:p>
            <a:r>
              <a:rPr lang="en-US"/>
              <a:t>Competitive</a:t>
            </a:r>
          </a:p>
          <a:p>
            <a:pPr lvl="1"/>
            <a:r>
              <a:rPr lang="en-US"/>
              <a:t> </a:t>
            </a:r>
            <a:r>
              <a:rPr lang="en-US">
                <a:effectLst/>
              </a:rPr>
              <a:t>Expand into foreign markets</a:t>
            </a:r>
          </a:p>
          <a:p>
            <a:r>
              <a:rPr lang="en-US"/>
              <a:t>Progress</a:t>
            </a:r>
          </a:p>
          <a:p>
            <a:pPr lvl="1"/>
            <a:r>
              <a:rPr lang="en-US"/>
              <a:t> </a:t>
            </a:r>
            <a:r>
              <a:rPr lang="en-US">
                <a:effectLst/>
              </a:rPr>
              <a:t>Add 2 new product lines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7177" name="Object 9"/>
          <p:cNvGraphicFramePr>
            <a:graphicFrameLocks noChangeAspect="1"/>
          </p:cNvGraphicFramePr>
          <p:nvPr>
            <p:ph type="chart" idx="1"/>
          </p:nvPr>
        </p:nvGraphicFramePr>
        <p:xfrm>
          <a:off x="455613" y="1598613"/>
          <a:ext cx="8226425" cy="4495800"/>
        </p:xfrm>
        <a:graphic>
          <a:graphicData uri="http://schemas.openxmlformats.org/presentationml/2006/ole">
            <p:oleObj spid="_x0000_s7177"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Financial Overview</a:t>
            </a:r>
          </a:p>
        </p:txBody>
      </p:sp>
      <p:sp>
        <p:nvSpPr>
          <p:cNvPr id="21507" name="Rectangle 3"/>
          <p:cNvSpPr>
            <a:spLocks noGrp="1" noChangeArrowheads="1"/>
          </p:cNvSpPr>
          <p:nvPr>
            <p:ph type="body" idx="1"/>
          </p:nvPr>
        </p:nvSpPr>
        <p:spPr/>
        <p:txBody>
          <a:bodyPr/>
          <a:lstStyle/>
          <a:p>
            <a:pPr marL="0" indent="0">
              <a:buFont typeface="Wingdings" pitchFamily="2" charset="2"/>
              <a:buNone/>
              <a:tabLst>
                <a:tab pos="461963" algn="l"/>
                <a:tab pos="5033963" algn="dec"/>
              </a:tabLst>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tabLst>
                <a:tab pos="461963" algn="l"/>
                <a:tab pos="5033963" algn="dec"/>
              </a:tabLst>
            </a:pPr>
            <a:r>
              <a:rPr lang="en-US"/>
              <a:t>	July	Up 2.5%</a:t>
            </a:r>
          </a:p>
          <a:p>
            <a:pPr marL="0" indent="0">
              <a:buFont typeface="Wingdings" pitchFamily="2" charset="2"/>
              <a:buNone/>
              <a:tabLst>
                <a:tab pos="461963" algn="l"/>
                <a:tab pos="5033963" algn="dec"/>
              </a:tabLst>
            </a:pPr>
            <a:r>
              <a:rPr lang="en-US"/>
              <a:t>	August	Up 4.8%</a:t>
            </a:r>
          </a:p>
          <a:p>
            <a:pPr marL="0" indent="0">
              <a:buFont typeface="Wingdings" pitchFamily="2" charset="2"/>
              <a:buNone/>
              <a:tabLst>
                <a:tab pos="461963" algn="l"/>
                <a:tab pos="5033963" algn="dec"/>
              </a:tabLst>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D64A0D-A7B1-471F-A252-E841F13F6F48}"/>
</file>

<file path=customXml/itemProps2.xml><?xml version="1.0" encoding="utf-8"?>
<ds:datastoreItem xmlns:ds="http://schemas.openxmlformats.org/officeDocument/2006/customXml" ds:itemID="{DDEA0F69-4405-4526-9A68-BB4D21DBA4CF}"/>
</file>

<file path=docProps/app.xml><?xml version="1.0" encoding="utf-8"?>
<Properties xmlns="http://schemas.openxmlformats.org/officeDocument/2006/extended-properties" xmlns:vt="http://schemas.openxmlformats.org/officeDocument/2006/docPropsVTypes">
  <Template>Fading Grid</Template>
  <TotalTime>87</TotalTime>
  <Words>109</Words>
  <Application>Microsoft PowerPoint 7.0</Application>
  <PresentationFormat>On-screen Show (4:3)</PresentationFormat>
  <Paragraphs>40</Paragraphs>
  <Slides>10</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Times New Roman</vt:lpstr>
      <vt:lpstr>Wingdings</vt:lpstr>
      <vt:lpstr>Fading Grid</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34</cp:revision>
  <cp:lastPrinted>1996-12-09T16:11:54Z</cp:lastPrinted>
  <dcterms:created xsi:type="dcterms:W3CDTF">1996-12-05T15:14:54Z</dcterms:created>
  <dcterms:modified xsi:type="dcterms:W3CDTF">2007-08-04T10:59:52Z</dcterms:modified>
</cp:coreProperties>
</file>