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</p:sldIdLst>
  <p:sldSz cx="9144000" cy="6858000" type="screen4x3"/>
  <p:notesSz cx="6858000" cy="9144000"/>
  <p:photoAlbum layout="1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24A5D4-ECC4-4BCB-90FE-9634CA631A92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D785E-D081-49FD-AB28-2C92E7F3195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D785E-D081-49FD-AB28-2C92E7F3195B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D785E-D081-49FD-AB28-2C92E7F3195B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D785E-D081-49FD-AB28-2C92E7F3195B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D785E-D081-49FD-AB28-2C92E7F3195B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73272-A10B-417D-BCB8-D387F406EE4F}" type="datetimeFigureOut">
              <a:rPr lang="en-US" smtClean="0"/>
              <a:pPr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4F3C2-722F-4F10-8B84-C8CCE0249F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Photo Album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by  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utumn Leaves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ock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rest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914400" y="685800"/>
            <a:ext cx="7315200" cy="54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B5666B7-028B-4D61-A4E9-14D89A6627F1}"/>
</file>

<file path=customXml/itemProps2.xml><?xml version="1.0" encoding="utf-8"?>
<ds:datastoreItem xmlns:ds="http://schemas.openxmlformats.org/officeDocument/2006/customXml" ds:itemID="{B3D24AFE-C196-4995-B3C1-A67B20969461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7</Words>
  <Application>Microsoft Office PowerPoint</Application>
  <PresentationFormat>On-screen Show (4:3)</PresentationFormat>
  <Paragraphs>6</Paragraphs>
  <Slides>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Photo Album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User</dc:creator>
  <cp:lastModifiedBy> </cp:lastModifiedBy>
  <cp:revision>2</cp:revision>
  <dcterms:created xsi:type="dcterms:W3CDTF">2007-06-22T15:55:47Z</dcterms:created>
  <dcterms:modified xsi:type="dcterms:W3CDTF">2007-06-23T20:23:34Z</dcterms:modified>
</cp:coreProperties>
</file>