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notesMasters/notesMaster1.xml" ContentType="application/vnd.openxmlformats-officedocument.presentationml.notesMaster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667C04-9C73-4B02-99F5-58849F01698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0"/>
      <dgm:spPr/>
      <dgm:t>
        <a:bodyPr/>
        <a:lstStyle/>
        <a:p>
          <a:endParaRPr lang="en-US"/>
        </a:p>
      </dgm:t>
    </dgm:pt>
    <dgm:pt modelId="{A950ADC8-88B1-47F9-B32F-C68202E5D75F}">
      <dgm:prSet phldrT="[Text]" phldr="1"/>
      <dgm:spPr/>
      <dgm:t>
        <a:bodyPr/>
        <a:lstStyle/>
        <a:p>
          <a:endParaRPr lang="en-US"/>
        </a:p>
      </dgm:t>
    </dgm:pt>
    <dgm:pt modelId="{EAD59611-D658-4FCC-95D0-61A1E3C512F5}" type="parTrans" cxnId="{4EBB8FE0-2872-40AC-BCD9-A361A7B9A214}">
      <dgm:prSet/>
      <dgm:spPr/>
      <dgm:t>
        <a:bodyPr/>
        <a:lstStyle/>
        <a:p>
          <a:endParaRPr lang="en-US"/>
        </a:p>
      </dgm:t>
    </dgm:pt>
    <dgm:pt modelId="{148E5546-A333-425F-97A0-0D73A1E3DA23}" type="sibTrans" cxnId="{4EBB8FE0-2872-40AC-BCD9-A361A7B9A214}">
      <dgm:prSet/>
      <dgm:spPr/>
      <dgm:t>
        <a:bodyPr/>
        <a:lstStyle/>
        <a:p>
          <a:endParaRPr lang="en-US"/>
        </a:p>
      </dgm:t>
    </dgm:pt>
    <dgm:pt modelId="{67D01B2E-95D6-470E-90D8-43D787CAF409}">
      <dgm:prSet phldrT="[Text]" phldr="1"/>
      <dgm:spPr/>
      <dgm:t>
        <a:bodyPr/>
        <a:lstStyle/>
        <a:p>
          <a:endParaRPr lang="en-US"/>
        </a:p>
      </dgm:t>
    </dgm:pt>
    <dgm:pt modelId="{A1523A0E-6801-4359-A8A6-8D765FB40F39}" type="parTrans" cxnId="{51456E95-CC80-4823-9E3F-416F59CB46E4}">
      <dgm:prSet/>
      <dgm:spPr/>
      <dgm:t>
        <a:bodyPr/>
        <a:lstStyle/>
        <a:p>
          <a:endParaRPr lang="en-US"/>
        </a:p>
      </dgm:t>
    </dgm:pt>
    <dgm:pt modelId="{BA2753FC-DAA2-40BD-B1F5-BFE6150F6C9C}" type="sibTrans" cxnId="{51456E95-CC80-4823-9E3F-416F59CB46E4}">
      <dgm:prSet/>
      <dgm:spPr/>
      <dgm:t>
        <a:bodyPr/>
        <a:lstStyle/>
        <a:p>
          <a:endParaRPr lang="en-US"/>
        </a:p>
      </dgm:t>
    </dgm:pt>
    <dgm:pt modelId="{1E35F36A-BEDB-4F4B-89A0-1753D6A80FFB}">
      <dgm:prSet phldrT="[Text]" phldr="1"/>
      <dgm:spPr/>
      <dgm:t>
        <a:bodyPr/>
        <a:lstStyle/>
        <a:p>
          <a:endParaRPr lang="en-US"/>
        </a:p>
      </dgm:t>
    </dgm:pt>
    <dgm:pt modelId="{70C0AF0B-85A9-4A28-BA25-3835C72CA698}" type="parTrans" cxnId="{61E77427-611F-4268-ABD1-726DBA59A15D}">
      <dgm:prSet/>
      <dgm:spPr/>
      <dgm:t>
        <a:bodyPr/>
        <a:lstStyle/>
        <a:p>
          <a:endParaRPr lang="en-US"/>
        </a:p>
      </dgm:t>
    </dgm:pt>
    <dgm:pt modelId="{F422349F-DEDE-47FB-8D3F-470302DE771A}" type="sibTrans" cxnId="{61E77427-611F-4268-ABD1-726DBA59A15D}">
      <dgm:prSet/>
      <dgm:spPr/>
      <dgm:t>
        <a:bodyPr/>
        <a:lstStyle/>
        <a:p>
          <a:endParaRPr lang="en-US"/>
        </a:p>
      </dgm:t>
    </dgm:pt>
    <dgm:pt modelId="{B7D6051E-DE2A-49AF-91F2-9120FC2734EE}">
      <dgm:prSet phldrT="[Text]" phldr="1"/>
      <dgm:spPr/>
      <dgm:t>
        <a:bodyPr/>
        <a:lstStyle/>
        <a:p>
          <a:endParaRPr lang="en-US"/>
        </a:p>
      </dgm:t>
    </dgm:pt>
    <dgm:pt modelId="{400AE341-845E-435A-B32D-94D72D3894C4}" type="parTrans" cxnId="{07BC3842-4F2C-4B04-A7A2-1AF8D671BFB3}">
      <dgm:prSet/>
      <dgm:spPr/>
      <dgm:t>
        <a:bodyPr/>
        <a:lstStyle/>
        <a:p>
          <a:endParaRPr lang="en-US"/>
        </a:p>
      </dgm:t>
    </dgm:pt>
    <dgm:pt modelId="{C7250F79-F02B-43B6-9FF0-8A701E446A0F}" type="sibTrans" cxnId="{07BC3842-4F2C-4B04-A7A2-1AF8D671BFB3}">
      <dgm:prSet/>
      <dgm:spPr/>
      <dgm:t>
        <a:bodyPr/>
        <a:lstStyle/>
        <a:p>
          <a:endParaRPr lang="en-US"/>
        </a:p>
      </dgm:t>
    </dgm:pt>
    <dgm:pt modelId="{AB552E12-FF1C-4FD7-84DF-F6C7BB1F504D}">
      <dgm:prSet phldrT="[Text]" phldr="1"/>
      <dgm:spPr/>
      <dgm:t>
        <a:bodyPr/>
        <a:lstStyle/>
        <a:p>
          <a:endParaRPr lang="en-US"/>
        </a:p>
      </dgm:t>
    </dgm:pt>
    <dgm:pt modelId="{136B3D7E-4532-4D53-A9DA-8E4AF3A58323}" type="parTrans" cxnId="{8DC05096-5B77-4821-A748-6F7157610EC8}">
      <dgm:prSet/>
      <dgm:spPr/>
      <dgm:t>
        <a:bodyPr/>
        <a:lstStyle/>
        <a:p>
          <a:endParaRPr lang="en-US"/>
        </a:p>
      </dgm:t>
    </dgm:pt>
    <dgm:pt modelId="{91C64F96-0B2A-4D01-BF2B-53816A23D061}" type="sibTrans" cxnId="{8DC05096-5B77-4821-A748-6F7157610EC8}">
      <dgm:prSet/>
      <dgm:spPr/>
      <dgm:t>
        <a:bodyPr/>
        <a:lstStyle/>
        <a:p>
          <a:endParaRPr lang="en-US"/>
        </a:p>
      </dgm:t>
    </dgm:pt>
    <dgm:pt modelId="{928565A3-C0A9-404F-B9CD-FBE1C7C53B04}" type="pres">
      <dgm:prSet presAssocID="{F2667C04-9C73-4B02-99F5-58849F0169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9B3671-8879-434A-8203-EC04EF605DB0}" type="pres">
      <dgm:prSet presAssocID="{A950ADC8-88B1-47F9-B32F-C68202E5D75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16F-8552-4E7C-8AA6-2D60A9D53074}" type="pres">
      <dgm:prSet presAssocID="{148E5546-A333-425F-97A0-0D73A1E3DA23}" presName="sibTrans" presStyleCnt="0"/>
      <dgm:spPr/>
      <dgm:t>
        <a:bodyPr/>
        <a:lstStyle/>
        <a:p>
          <a:endParaRPr lang="en-US"/>
        </a:p>
      </dgm:t>
    </dgm:pt>
    <dgm:pt modelId="{253E1E6D-C021-48F6-9554-363B297D8DEB}" type="pres">
      <dgm:prSet presAssocID="{67D01B2E-95D6-470E-90D8-43D787CAF40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47F196-661B-4CD5-8703-FD429E146A78}" type="pres">
      <dgm:prSet presAssocID="{BA2753FC-DAA2-40BD-B1F5-BFE6150F6C9C}" presName="sibTrans" presStyleCnt="0"/>
      <dgm:spPr/>
      <dgm:t>
        <a:bodyPr/>
        <a:lstStyle/>
        <a:p>
          <a:endParaRPr lang="en-US"/>
        </a:p>
      </dgm:t>
    </dgm:pt>
    <dgm:pt modelId="{C2D628CE-1610-4BDD-9FE1-075FCF3E4084}" type="pres">
      <dgm:prSet presAssocID="{1E35F36A-BEDB-4F4B-89A0-1753D6A80FF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DF759-5314-4ABE-B6A1-2AB924588E2E}" type="pres">
      <dgm:prSet presAssocID="{F422349F-DEDE-47FB-8D3F-470302DE771A}" presName="sibTrans" presStyleCnt="0"/>
      <dgm:spPr/>
      <dgm:t>
        <a:bodyPr/>
        <a:lstStyle/>
        <a:p>
          <a:endParaRPr lang="en-US"/>
        </a:p>
      </dgm:t>
    </dgm:pt>
    <dgm:pt modelId="{C693C23A-4F4E-4F1B-BBC7-E2FF01AAFE5B}" type="pres">
      <dgm:prSet presAssocID="{B7D6051E-DE2A-49AF-91F2-9120FC2734E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576CC8-ACB1-4E44-8D64-A322A5D9D966}" type="pres">
      <dgm:prSet presAssocID="{C7250F79-F02B-43B6-9FF0-8A701E446A0F}" presName="sibTrans" presStyleCnt="0"/>
      <dgm:spPr/>
      <dgm:t>
        <a:bodyPr/>
        <a:lstStyle/>
        <a:p>
          <a:endParaRPr lang="en-US"/>
        </a:p>
      </dgm:t>
    </dgm:pt>
    <dgm:pt modelId="{8771FDD7-05D9-45C6-B3F5-28EB73CE8990}" type="pres">
      <dgm:prSet presAssocID="{AB552E12-FF1C-4FD7-84DF-F6C7BB1F504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E77427-611F-4268-ABD1-726DBA59A15D}" srcId="{F2667C04-9C73-4B02-99F5-58849F016982}" destId="{1E35F36A-BEDB-4F4B-89A0-1753D6A80FFB}" srcOrd="2" destOrd="0" parTransId="{70C0AF0B-85A9-4A28-BA25-3835C72CA698}" sibTransId="{F422349F-DEDE-47FB-8D3F-470302DE771A}"/>
    <dgm:cxn modelId="{4EBB8FE0-2872-40AC-BCD9-A361A7B9A214}" srcId="{F2667C04-9C73-4B02-99F5-58849F016982}" destId="{A950ADC8-88B1-47F9-B32F-C68202E5D75F}" srcOrd="0" destOrd="0" parTransId="{EAD59611-D658-4FCC-95D0-61A1E3C512F5}" sibTransId="{148E5546-A333-425F-97A0-0D73A1E3DA23}"/>
    <dgm:cxn modelId="{E0BA5987-1045-4796-9E12-F48EA0A3D82B}" type="presOf" srcId="{AB552E12-FF1C-4FD7-84DF-F6C7BB1F504D}" destId="{8771FDD7-05D9-45C6-B3F5-28EB73CE8990}" srcOrd="0" destOrd="0" presId="urn:microsoft.com/office/officeart/2005/8/layout/default"/>
    <dgm:cxn modelId="{FFAD3F2E-6B78-40DD-BD70-3F89C4A9C2F0}" type="presOf" srcId="{F2667C04-9C73-4B02-99F5-58849F016982}" destId="{928565A3-C0A9-404F-B9CD-FBE1C7C53B04}" srcOrd="0" destOrd="0" presId="urn:microsoft.com/office/officeart/2005/8/layout/default"/>
    <dgm:cxn modelId="{5082D7F3-0400-477C-98EF-026A9ECFC97B}" type="presOf" srcId="{A950ADC8-88B1-47F9-B32F-C68202E5D75F}" destId="{C99B3671-8879-434A-8203-EC04EF605DB0}" srcOrd="0" destOrd="0" presId="urn:microsoft.com/office/officeart/2005/8/layout/default"/>
    <dgm:cxn modelId="{AFAAE341-A9AE-4B7B-9A8F-A74D70913FCE}" type="presOf" srcId="{67D01B2E-95D6-470E-90D8-43D787CAF409}" destId="{253E1E6D-C021-48F6-9554-363B297D8DEB}" srcOrd="0" destOrd="0" presId="urn:microsoft.com/office/officeart/2005/8/layout/default"/>
    <dgm:cxn modelId="{4087F412-A91D-4401-BDED-8175217CDEDA}" type="presOf" srcId="{1E35F36A-BEDB-4F4B-89A0-1753D6A80FFB}" destId="{C2D628CE-1610-4BDD-9FE1-075FCF3E4084}" srcOrd="0" destOrd="0" presId="urn:microsoft.com/office/officeart/2005/8/layout/default"/>
    <dgm:cxn modelId="{8DC05096-5B77-4821-A748-6F7157610EC8}" srcId="{F2667C04-9C73-4B02-99F5-58849F016982}" destId="{AB552E12-FF1C-4FD7-84DF-F6C7BB1F504D}" srcOrd="4" destOrd="0" parTransId="{136B3D7E-4532-4D53-A9DA-8E4AF3A58323}" sibTransId="{91C64F96-0B2A-4D01-BF2B-53816A23D061}"/>
    <dgm:cxn modelId="{379772A5-240B-48B4-B9A2-84E7C4B5E4C3}" type="presOf" srcId="{B7D6051E-DE2A-49AF-91F2-9120FC2734EE}" destId="{C693C23A-4F4E-4F1B-BBC7-E2FF01AAFE5B}" srcOrd="0" destOrd="0" presId="urn:microsoft.com/office/officeart/2005/8/layout/default"/>
    <dgm:cxn modelId="{51456E95-CC80-4823-9E3F-416F59CB46E4}" srcId="{F2667C04-9C73-4B02-99F5-58849F016982}" destId="{67D01B2E-95D6-470E-90D8-43D787CAF409}" srcOrd="1" destOrd="0" parTransId="{A1523A0E-6801-4359-A8A6-8D765FB40F39}" sibTransId="{BA2753FC-DAA2-40BD-B1F5-BFE6150F6C9C}"/>
    <dgm:cxn modelId="{07BC3842-4F2C-4B04-A7A2-1AF8D671BFB3}" srcId="{F2667C04-9C73-4B02-99F5-58849F016982}" destId="{B7D6051E-DE2A-49AF-91F2-9120FC2734EE}" srcOrd="3" destOrd="0" parTransId="{400AE341-845E-435A-B32D-94D72D3894C4}" sibTransId="{C7250F79-F02B-43B6-9FF0-8A701E446A0F}"/>
    <dgm:cxn modelId="{8220637A-9A5A-404A-BD1E-70C3EFA81F28}" type="presParOf" srcId="{928565A3-C0A9-404F-B9CD-FBE1C7C53B04}" destId="{C99B3671-8879-434A-8203-EC04EF605DB0}" srcOrd="0" destOrd="0" presId="urn:microsoft.com/office/officeart/2005/8/layout/default"/>
    <dgm:cxn modelId="{BD686640-E5B1-4988-89CC-B74234B4B73B}" type="presParOf" srcId="{928565A3-C0A9-404F-B9CD-FBE1C7C53B04}" destId="{C39C216F-8552-4E7C-8AA6-2D60A9D53074}" srcOrd="1" destOrd="0" presId="urn:microsoft.com/office/officeart/2005/8/layout/default"/>
    <dgm:cxn modelId="{51704D1A-3F5B-421C-8B20-9380E5035BA5}" type="presParOf" srcId="{928565A3-C0A9-404F-B9CD-FBE1C7C53B04}" destId="{253E1E6D-C021-48F6-9554-363B297D8DEB}" srcOrd="2" destOrd="0" presId="urn:microsoft.com/office/officeart/2005/8/layout/default"/>
    <dgm:cxn modelId="{F920040F-A5D8-4921-A8F9-E6716552C0FB}" type="presParOf" srcId="{928565A3-C0A9-404F-B9CD-FBE1C7C53B04}" destId="{2F47F196-661B-4CD5-8703-FD429E146A78}" srcOrd="3" destOrd="0" presId="urn:microsoft.com/office/officeart/2005/8/layout/default"/>
    <dgm:cxn modelId="{E314A1F5-EC7F-4DF2-9B4E-BDF4C4902399}" type="presParOf" srcId="{928565A3-C0A9-404F-B9CD-FBE1C7C53B04}" destId="{C2D628CE-1610-4BDD-9FE1-075FCF3E4084}" srcOrd="4" destOrd="0" presId="urn:microsoft.com/office/officeart/2005/8/layout/default"/>
    <dgm:cxn modelId="{77B4B1C3-D044-4629-AC8E-88C0F8CFFD29}" type="presParOf" srcId="{928565A3-C0A9-404F-B9CD-FBE1C7C53B04}" destId="{5C3DF759-5314-4ABE-B6A1-2AB924588E2E}" srcOrd="5" destOrd="0" presId="urn:microsoft.com/office/officeart/2005/8/layout/default"/>
    <dgm:cxn modelId="{E7C4BC7B-E7B4-4445-8B93-DEB997B61381}" type="presParOf" srcId="{928565A3-C0A9-404F-B9CD-FBE1C7C53B04}" destId="{C693C23A-4F4E-4F1B-BBC7-E2FF01AAFE5B}" srcOrd="6" destOrd="0" presId="urn:microsoft.com/office/officeart/2005/8/layout/default"/>
    <dgm:cxn modelId="{7B9126AA-487E-486A-B374-13130C347516}" type="presParOf" srcId="{928565A3-C0A9-404F-B9CD-FBE1C7C53B04}" destId="{13576CC8-ACB1-4E44-8D64-A322A5D9D966}" srcOrd="7" destOrd="0" presId="urn:microsoft.com/office/officeart/2005/8/layout/default"/>
    <dgm:cxn modelId="{337180C7-FAAE-4032-A15F-ED328E070A38}" type="presParOf" srcId="{928565A3-C0A9-404F-B9CD-FBE1C7C53B04}" destId="{8771FDD7-05D9-45C6-B3F5-28EB73CE8990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E83AB-0E05-4F8B-AF3F-81360EDD9DAB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4264C-BB3D-4F6F-B2DA-9FFB539575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4264C-BB3D-4F6F-B2DA-9FFB539575A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41393A-AFD6-4429-AFC9-4FA59099799C}"/>
</file>

<file path=customXml/itemProps2.xml><?xml version="1.0" encoding="utf-8"?>
<ds:datastoreItem xmlns:ds="http://schemas.openxmlformats.org/officeDocument/2006/customXml" ds:itemID="{5BAFD859-D7D4-4455-8691-E6A69E13942C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4</cp:revision>
  <dcterms:created xsi:type="dcterms:W3CDTF">2007-06-19T13:46:14Z</dcterms:created>
  <dcterms:modified xsi:type="dcterms:W3CDTF">2007-06-22T15:06:29Z</dcterms:modified>
</cp:coreProperties>
</file>