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sigs" ContentType="application/vnd.openxmlformats-package.digital-signature-origin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Authors.xml" ContentType="application/vnd.openxmlformats-officedocument.presentationml.commentAuthor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custShowLst>
    <p:custShow name="Custom Show 1" id="0">
      <p:sldLst>
        <p:sld r:id="rId2"/>
        <p:sld r:id="rId4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" initials="MSOffic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3"/>
  <c:chart>
    <c:title>
      <c:tx>
        <c:rich>
          <a:bodyPr/>
          <a:lstStyle/>
          <a:p>
            <a:pPr>
              <a:defRPr/>
            </a:pPr>
            <a:r>
              <a:rPr lang="en-GB"/>
              <a:t>Smith and Jones Plc Turnover</a:t>
            </a:r>
            <a:endParaRPr lang="en-US"/>
          </a:p>
        </c:rich>
      </c:tx>
      <c:layout/>
    </c:title>
    <c:plotArea>
      <c:layout/>
      <c:lineChart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2004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2005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2006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marker val="1"/>
        <c:axId val="60700544"/>
        <c:axId val="60702080"/>
      </c:lineChart>
      <c:catAx>
        <c:axId val="60700544"/>
        <c:scaling>
          <c:orientation val="minMax"/>
        </c:scaling>
        <c:axPos val="b"/>
        <c:majorTickMark val="none"/>
        <c:tickLblPos val="nextTo"/>
        <c:crossAx val="60702080"/>
        <c:crosses val="autoZero"/>
        <c:auto val="1"/>
        <c:lblAlgn val="ctr"/>
        <c:lblOffset val="100"/>
      </c:catAx>
      <c:valAx>
        <c:axId val="6070208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Billions $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2.2916666666666669E-2"/>
              <c:y val="0.35904699803149615"/>
            </c:manualLayout>
          </c:layout>
        </c:title>
        <c:numFmt formatCode="General" sourceLinked="1"/>
        <c:majorTickMark val="none"/>
        <c:tickLblPos val="nextTo"/>
        <c:crossAx val="60700544"/>
        <c:crosses val="autoZero"/>
        <c:crossBetween val="between"/>
      </c:valAx>
      <c:spPr>
        <a:solidFill>
          <a:schemeClr val="lt1"/>
        </a:solidFill>
        <a:ln w="55000" cap="flat" cmpd="thickThin" algn="ctr">
          <a:solidFill>
            <a:schemeClr val="accent2"/>
          </a:solidFill>
          <a:prstDash val="solid"/>
        </a:ln>
        <a:effectLst/>
      </c:spPr>
    </c:plotArea>
    <c:legend>
      <c:legendPos val="r"/>
      <c:layout/>
    </c:legend>
    <c:plotVisOnly val="1"/>
  </c:chart>
  <c:txPr>
    <a:bodyPr/>
    <a:lstStyle/>
    <a:p>
      <a:pPr>
        <a:defRPr sz="1800" b="0" cap="none" spc="0">
          <a:ln w="10160">
            <a:solidFill>
              <a:schemeClr val="accent1"/>
            </a:solidFill>
            <a:prstDash val="solid"/>
          </a:ln>
          <a:solidFill>
            <a:schemeClr val="bg2">
              <a:lumMod val="25000"/>
            </a:schemeClr>
          </a:solidFill>
          <a:effectLst>
            <a:outerShdw blurRad="38100" dist="32000" dir="5400000" algn="tl">
              <a:srgbClr val="000000">
                <a:alpha val="30000"/>
              </a:srgbClr>
            </a:outerShdw>
          </a:effectLst>
        </a:defRPr>
      </a:pPr>
      <a:endParaRPr lang="en-US"/>
    </a:p>
  </c:txPr>
  <c:externalData r:id="rId1"/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7-06-21T15:16:45.422" idx="1">
    <p:pos x="10" y="10"/>
    <p:text>Check colour scheme 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6A96C-297B-4BF9-961F-C6A2D8BF4432}" type="datetimeFigureOut">
              <a:rPr lang="en-US" smtClean="0"/>
              <a:pPr/>
              <a:t>6/25/2007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FE0C1-10FD-461E-BBEA-2111A84DBF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Hello and Welcome to</a:t>
            </a:r>
            <a:r>
              <a:rPr lang="en-GB" baseline="0" dirty="0" smtClean="0"/>
              <a:t> the Smith and Jones Plc AGM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FE0C1-10FD-461E-BBEA-2111A84DBF1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FE0C1-10FD-461E-BBEA-2111A84DBF1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Note the Q4 rise each year and especially</a:t>
            </a:r>
            <a:r>
              <a:rPr lang="en-GB" baseline="0" dirty="0" smtClean="0"/>
              <a:t> 2006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FE0C1-10FD-461E-BBEA-2111A84DBF1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ABBE8E3-B49E-4D0D-899C-4E76455C26ED}" type="datetimeFigureOut">
              <a:rPr lang="en-US" smtClean="0"/>
              <a:pPr/>
              <a:t>6/25/2007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1A3198D-C20B-4F11-B068-D2753A78F2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pPr/>
              <a:t>6/25/2007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pPr/>
              <a:t>6/25/2007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pPr/>
              <a:t>6/25/2007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pPr/>
              <a:t>6/25/2007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pPr/>
              <a:t>6/25/2007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pPr/>
              <a:t>6/25/2007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pPr/>
              <a:t>6/25/2007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pPr/>
              <a:t>6/25/2007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pPr/>
              <a:t>6/25/2007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ABBE8E3-B49E-4D0D-899C-4E76455C26ED}" type="datetimeFigureOut">
              <a:rPr lang="en-US" smtClean="0"/>
              <a:pPr/>
              <a:t>6/25/2007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1A3198D-C20B-4F11-B068-D2753A78F2D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ABBE8E3-B49E-4D0D-899C-4E76455C26ED}" type="datetimeFigureOut">
              <a:rPr lang="en-US" smtClean="0"/>
              <a:pPr/>
              <a:t>6/25/2007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1A3198D-C20B-4F11-B068-D2753A78F2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Smith and Jones PLC</a:t>
            </a:r>
            <a:endParaRPr lang="en-US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1538" y="3786190"/>
            <a:ext cx="7772400" cy="1199704"/>
          </a:xfrm>
        </p:spPr>
        <p:txBody>
          <a:bodyPr/>
          <a:lstStyle/>
          <a:p>
            <a:r>
              <a:rPr lang="en-GB" dirty="0" smtClean="0"/>
              <a:t>www.smithjones.com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5819" y="1859340"/>
            <a:ext cx="707236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2006 Turnover - $28 billion </a:t>
            </a:r>
          </a:p>
          <a:p>
            <a:endParaRPr lang="en-GB" sz="3600" dirty="0" smtClean="0">
              <a:ln w="10160">
                <a:solidFill>
                  <a:schemeClr val="accent1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GB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Market Leader</a:t>
            </a:r>
          </a:p>
          <a:p>
            <a:endParaRPr lang="en-GB" sz="3600" dirty="0" smtClean="0">
              <a:ln w="10160">
                <a:solidFill>
                  <a:schemeClr val="accent1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GB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Localised Product Support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890863A-3A25-42B7-B446-526ADF532AD8}"/>
</file>

<file path=customXml/itemProps2.xml><?xml version="1.0" encoding="utf-8"?>
<ds:datastoreItem xmlns:ds="http://schemas.openxmlformats.org/officeDocument/2006/customXml" ds:itemID="{1C3E716C-2C41-4190-B9AA-E9C7F547C2EF}"/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</TotalTime>
  <Words>45</Words>
  <Application>Microsoft Office PowerPoint</Application>
  <PresentationFormat>On-screen Show (4:3)</PresentationFormat>
  <Paragraphs>14</Paragraphs>
  <Slides>3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  <vt:variant>
        <vt:lpstr>Custom Shows</vt:lpstr>
      </vt:variant>
      <vt:variant>
        <vt:i4>1</vt:i4>
      </vt:variant>
    </vt:vector>
  </HeadingPairs>
  <TitlesOfParts>
    <vt:vector size="5" baseType="lpstr">
      <vt:lpstr>Concourse</vt:lpstr>
      <vt:lpstr>Smith and Jones PLC</vt:lpstr>
      <vt:lpstr>Slide 2</vt:lpstr>
      <vt:lpstr>Slide 3</vt:lpstr>
      <vt:lpstr>Custom Show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Smith and Jones PLC</dc:title>
  <dc:creator>User</dc:creator>
  <cp:lastModifiedBy> </cp:lastModifiedBy>
  <cp:revision>3</cp:revision>
  <dcterms:created xsi:type="dcterms:W3CDTF">2007-06-21T14:07:24Z</dcterms:created>
  <dcterms:modified xsi:type="dcterms:W3CDTF">2007-06-25T13:46:21Z</dcterms:modified>
</cp:coreProperties>
</file>