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31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handoutMaster" Target="handoutMasters/handoutMaster1.xml"/><Relationship Id="rId9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62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86E-2"/>
          <c:y val="5.2132701421800966E-2"/>
          <c:w val="0.75806451612903236"/>
          <c:h val="0.8175355450236965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Sailboats</c:v>
                </c:pt>
              </c:strCache>
            </c:strRef>
          </c:tx>
          <c:spPr>
            <a:solidFill>
              <a:schemeClr val="accent1"/>
            </a:soli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Canoes</c:v>
                </c:pt>
              </c:strCache>
            </c:strRef>
          </c:tx>
          <c:spPr>
            <a:solidFill>
              <a:schemeClr val="accent2"/>
            </a:soli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Rowboats</c:v>
                </c:pt>
              </c:strCache>
            </c:strRef>
          </c:tx>
          <c:spPr>
            <a:solidFill>
              <a:schemeClr val="hlink"/>
            </a:soli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gapDepth val="0"/>
        <c:shape val="box"/>
        <c:axId val="96121600"/>
        <c:axId val="102881536"/>
        <c:axId val="0"/>
      </c:bar3DChart>
      <c:catAx>
        <c:axId val="96121600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2881536"/>
        <c:crosses val="autoZero"/>
        <c:auto val="1"/>
        <c:lblAlgn val="ctr"/>
        <c:lblOffset val="100"/>
        <c:tickLblSkip val="1"/>
        <c:tickMarkSkip val="1"/>
      </c:catAx>
      <c:valAx>
        <c:axId val="102881536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6121600"/>
        <c:crosses val="autoZero"/>
        <c:crossBetween val="between"/>
      </c:valAx>
      <c:spPr>
        <a:noFill/>
        <a:ln w="25393">
          <a:noFill/>
        </a:ln>
      </c:spPr>
    </c:plotArea>
    <c:legend>
      <c:legendPos val="r"/>
      <c:layout>
        <c:manualLayout>
          <c:xMode val="edge"/>
          <c:yMode val="edge"/>
          <c:x val="0.82630272952853601"/>
          <c:y val="0.38151658767772523"/>
          <c:w val="0.16873449131513651"/>
          <c:h val="0.23696682464454977"/>
        </c:manualLayout>
      </c:layout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charset="0"/>
              </a:defRPr>
            </a:lvl1pPr>
          </a:lstStyle>
          <a:p>
            <a:fld id="{2BBFC467-A1E4-4386-BB49-D3D6CB95C15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charset="0"/>
              </a:defRPr>
            </a:lvl1pPr>
          </a:lstStyle>
          <a:p>
            <a:fld id="{E1A8EF80-084F-4EEA-9925-2B1106AF858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8EB358-B6A0-4278-85F9-812AE9611E42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6" name="Group 34"/>
          <p:cNvGrpSpPr>
            <a:grpSpLocks/>
          </p:cNvGrpSpPr>
          <p:nvPr/>
        </p:nvGrpSpPr>
        <p:grpSpPr bwMode="auto">
          <a:xfrm>
            <a:off x="0" y="0"/>
            <a:ext cx="9132888" cy="6845300"/>
            <a:chOff x="0" y="0"/>
            <a:chExt cx="5753" cy="4312"/>
          </a:xfrm>
        </p:grpSpPr>
        <p:grpSp>
          <p:nvGrpSpPr>
            <p:cNvPr id="3104" name="Group 32"/>
            <p:cNvGrpSpPr>
              <a:grpSpLocks/>
            </p:cNvGrpSpPr>
            <p:nvPr/>
          </p:nvGrpSpPr>
          <p:grpSpPr bwMode="auto">
            <a:xfrm>
              <a:off x="0" y="0"/>
              <a:ext cx="5753" cy="4312"/>
              <a:chOff x="0" y="0"/>
              <a:chExt cx="5753" cy="4312"/>
            </a:xfrm>
          </p:grpSpPr>
          <p:sp>
            <p:nvSpPr>
              <p:cNvPr id="3074" name="Line 2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405" cy="45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" name="Line 3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725" cy="81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6" name="Line 4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056" cy="118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" name="Line 5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365" cy="153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8" name="Line 6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685" cy="189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9" name="Line 7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016" cy="226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0" name="Line 8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347" cy="264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1" name="Line 9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688" cy="302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2" name="Line 10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997" cy="337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3" name="Line 11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3339" cy="375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4" name="Line 12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3669" cy="412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5" name="Line 13"/>
              <p:cNvSpPr>
                <a:spLocks noChangeShapeType="1"/>
              </p:cNvSpPr>
              <p:nvPr/>
            </p:nvSpPr>
            <p:spPr bwMode="ltGray">
              <a:xfrm flipH="1">
                <a:off x="17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6" name="Line 14"/>
              <p:cNvSpPr>
                <a:spLocks noChangeShapeType="1"/>
              </p:cNvSpPr>
              <p:nvPr/>
            </p:nvSpPr>
            <p:spPr bwMode="ltGray">
              <a:xfrm flipH="1">
                <a:off x="49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7" name="Line 15"/>
              <p:cNvSpPr>
                <a:spLocks noChangeShapeType="1"/>
              </p:cNvSpPr>
              <p:nvPr/>
            </p:nvSpPr>
            <p:spPr bwMode="ltGray">
              <a:xfrm flipH="1">
                <a:off x="82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8" name="Line 16"/>
              <p:cNvSpPr>
                <a:spLocks noChangeShapeType="1"/>
              </p:cNvSpPr>
              <p:nvPr/>
            </p:nvSpPr>
            <p:spPr bwMode="ltGray">
              <a:xfrm flipH="1">
                <a:off x="1127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9" name="Line 17"/>
              <p:cNvSpPr>
                <a:spLocks noChangeShapeType="1"/>
              </p:cNvSpPr>
              <p:nvPr/>
            </p:nvSpPr>
            <p:spPr bwMode="ltGray">
              <a:xfrm flipH="1">
                <a:off x="145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0" name="Line 18"/>
              <p:cNvSpPr>
                <a:spLocks noChangeShapeType="1"/>
              </p:cNvSpPr>
              <p:nvPr/>
            </p:nvSpPr>
            <p:spPr bwMode="ltGray">
              <a:xfrm flipH="1">
                <a:off x="1771" y="4"/>
                <a:ext cx="3829" cy="430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1" name="Line 19"/>
              <p:cNvSpPr>
                <a:spLocks noChangeShapeType="1"/>
              </p:cNvSpPr>
              <p:nvPr/>
            </p:nvSpPr>
            <p:spPr bwMode="ltGray">
              <a:xfrm flipH="1">
                <a:off x="2421" y="564"/>
                <a:ext cx="3332" cy="374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" name="Line 20"/>
              <p:cNvSpPr>
                <a:spLocks noChangeShapeType="1"/>
              </p:cNvSpPr>
              <p:nvPr/>
            </p:nvSpPr>
            <p:spPr bwMode="ltGray">
              <a:xfrm flipH="1">
                <a:off x="2720" y="900"/>
                <a:ext cx="3033" cy="34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3" name="Line 21"/>
              <p:cNvSpPr>
                <a:spLocks noChangeShapeType="1"/>
              </p:cNvSpPr>
              <p:nvPr/>
            </p:nvSpPr>
            <p:spPr bwMode="ltGray">
              <a:xfrm flipH="1">
                <a:off x="3029" y="1248"/>
                <a:ext cx="2724" cy="306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4" name="Line 22"/>
              <p:cNvSpPr>
                <a:spLocks noChangeShapeType="1"/>
              </p:cNvSpPr>
              <p:nvPr/>
            </p:nvSpPr>
            <p:spPr bwMode="ltGray">
              <a:xfrm flipH="1">
                <a:off x="3349" y="1608"/>
                <a:ext cx="2404" cy="270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5" name="Line 23"/>
              <p:cNvSpPr>
                <a:spLocks noChangeShapeType="1"/>
              </p:cNvSpPr>
              <p:nvPr/>
            </p:nvSpPr>
            <p:spPr bwMode="ltGray">
              <a:xfrm flipH="1">
                <a:off x="3691" y="1992"/>
                <a:ext cx="2062" cy="232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6" name="Line 24"/>
              <p:cNvSpPr>
                <a:spLocks noChangeShapeType="1"/>
              </p:cNvSpPr>
              <p:nvPr/>
            </p:nvSpPr>
            <p:spPr bwMode="ltGray">
              <a:xfrm flipH="1">
                <a:off x="4032" y="2376"/>
                <a:ext cx="1721" cy="193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7" name="Line 25"/>
              <p:cNvSpPr>
                <a:spLocks noChangeShapeType="1"/>
              </p:cNvSpPr>
              <p:nvPr/>
            </p:nvSpPr>
            <p:spPr bwMode="ltGray">
              <a:xfrm flipH="1">
                <a:off x="4352" y="2736"/>
                <a:ext cx="1401" cy="157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8" name="Line 26"/>
              <p:cNvSpPr>
                <a:spLocks noChangeShapeType="1"/>
              </p:cNvSpPr>
              <p:nvPr/>
            </p:nvSpPr>
            <p:spPr bwMode="ltGray">
              <a:xfrm flipH="1">
                <a:off x="4683" y="3108"/>
                <a:ext cx="1070" cy="120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9" name="Line 27"/>
              <p:cNvSpPr>
                <a:spLocks noChangeShapeType="1"/>
              </p:cNvSpPr>
              <p:nvPr/>
            </p:nvSpPr>
            <p:spPr bwMode="ltGray">
              <a:xfrm flipH="1">
                <a:off x="4992" y="3456"/>
                <a:ext cx="761" cy="85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0" name="Line 28"/>
              <p:cNvSpPr>
                <a:spLocks noChangeShapeType="1"/>
              </p:cNvSpPr>
              <p:nvPr/>
            </p:nvSpPr>
            <p:spPr bwMode="ltGray">
              <a:xfrm flipH="1">
                <a:off x="5291" y="3792"/>
                <a:ext cx="462" cy="52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1" name="Line 29"/>
              <p:cNvSpPr>
                <a:spLocks noChangeShapeType="1"/>
              </p:cNvSpPr>
              <p:nvPr/>
            </p:nvSpPr>
            <p:spPr bwMode="ltGray">
              <a:xfrm flipH="1">
                <a:off x="5589" y="4128"/>
                <a:ext cx="164" cy="18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2" name="Line 30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28" cy="14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3" name="Line 31"/>
              <p:cNvSpPr>
                <a:spLocks noChangeShapeType="1"/>
              </p:cNvSpPr>
              <p:nvPr/>
            </p:nvSpPr>
            <p:spPr bwMode="ltGray">
              <a:xfrm flipH="1">
                <a:off x="2119" y="228"/>
                <a:ext cx="3630" cy="408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05" name="Rectangle 33"/>
            <p:cNvSpPr>
              <a:spLocks noChangeArrowheads="1"/>
            </p:cNvSpPr>
            <p:nvPr/>
          </p:nvSpPr>
          <p:spPr bwMode="blackWhite">
            <a:xfrm>
              <a:off x="292" y="1012"/>
              <a:ext cx="5176" cy="26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hlink"/>
              </a:solidFill>
              <a:miter lim="800000"/>
              <a:headEnd/>
              <a:tailEnd/>
            </a:ln>
            <a:effectLst>
              <a:outerShdw dist="125724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07" name="Rectangle 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11" name="Rectangle 3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CF8AFD6-DC76-42C9-B9AE-BBB799D61A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006440-9663-428A-9E00-83EDA04E03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3CDE8B-952D-4EF9-BA81-54154254A9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2F501D5-3EFB-441E-B62C-A964A71768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DCE38-F3C5-4ECE-90C0-C018A84DC5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3C9D08-23D1-4756-9126-C2458EC3AD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E67BD-664E-4DED-A642-6345A52AA49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93F27-AD93-4D03-A665-4A4F795BE8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142655-613C-46DF-97BC-F3DF453962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94E90-929A-4BD2-809B-4CB520B142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5BC073-DC2A-4CFC-90E2-3CB0EFAB49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EF619-F46A-465C-A37D-CEFDC8786A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8" name="Group 34"/>
          <p:cNvGrpSpPr>
            <a:grpSpLocks/>
          </p:cNvGrpSpPr>
          <p:nvPr/>
        </p:nvGrpSpPr>
        <p:grpSpPr bwMode="auto">
          <a:xfrm>
            <a:off x="0" y="0"/>
            <a:ext cx="9132888" cy="6845300"/>
            <a:chOff x="0" y="0"/>
            <a:chExt cx="5753" cy="4312"/>
          </a:xfrm>
        </p:grpSpPr>
        <p:grpSp>
          <p:nvGrpSpPr>
            <p:cNvPr id="1056" name="Group 32"/>
            <p:cNvGrpSpPr>
              <a:grpSpLocks/>
            </p:cNvGrpSpPr>
            <p:nvPr/>
          </p:nvGrpSpPr>
          <p:grpSpPr bwMode="auto">
            <a:xfrm>
              <a:off x="0" y="0"/>
              <a:ext cx="5753" cy="4312"/>
              <a:chOff x="0" y="0"/>
              <a:chExt cx="5753" cy="4312"/>
            </a:xfrm>
          </p:grpSpPr>
          <p:sp>
            <p:nvSpPr>
              <p:cNvPr id="1026" name="Line 2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405" cy="45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7" name="Line 3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725" cy="81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8" name="Line 4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056" cy="118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9" name="Line 5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365" cy="153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" name="Line 6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685" cy="189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1" name="Line 7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016" cy="226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2" name="Line 8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347" cy="264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3" name="Line 9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688" cy="302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4" name="Line 10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997" cy="337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5" name="Line 11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3339" cy="375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6" name="Line 12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3669" cy="412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13"/>
              <p:cNvSpPr>
                <a:spLocks noChangeShapeType="1"/>
              </p:cNvSpPr>
              <p:nvPr/>
            </p:nvSpPr>
            <p:spPr bwMode="ltGray">
              <a:xfrm flipH="1">
                <a:off x="17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ltGray">
              <a:xfrm flipH="1">
                <a:off x="49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/>
            </p:nvSpPr>
            <p:spPr bwMode="ltGray">
              <a:xfrm flipH="1">
                <a:off x="82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ltGray">
              <a:xfrm flipH="1">
                <a:off x="1127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ltGray">
              <a:xfrm flipH="1">
                <a:off x="145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ltGray">
              <a:xfrm flipH="1">
                <a:off x="1771" y="4"/>
                <a:ext cx="3829" cy="430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ltGray">
              <a:xfrm flipH="1">
                <a:off x="2421" y="564"/>
                <a:ext cx="3332" cy="374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ltGray">
              <a:xfrm flipH="1">
                <a:off x="2720" y="900"/>
                <a:ext cx="3033" cy="34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" name="Line 21"/>
              <p:cNvSpPr>
                <a:spLocks noChangeShapeType="1"/>
              </p:cNvSpPr>
              <p:nvPr/>
            </p:nvSpPr>
            <p:spPr bwMode="ltGray">
              <a:xfrm flipH="1">
                <a:off x="3029" y="1248"/>
                <a:ext cx="2724" cy="306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" name="Line 22"/>
              <p:cNvSpPr>
                <a:spLocks noChangeShapeType="1"/>
              </p:cNvSpPr>
              <p:nvPr/>
            </p:nvSpPr>
            <p:spPr bwMode="ltGray">
              <a:xfrm flipH="1">
                <a:off x="3349" y="1608"/>
                <a:ext cx="2404" cy="270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ltGray">
              <a:xfrm flipH="1">
                <a:off x="3691" y="1992"/>
                <a:ext cx="2062" cy="232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ltGray">
              <a:xfrm flipH="1">
                <a:off x="4032" y="2376"/>
                <a:ext cx="1721" cy="193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ltGray">
              <a:xfrm flipH="1">
                <a:off x="4352" y="2736"/>
                <a:ext cx="1401" cy="157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ltGray">
              <a:xfrm flipH="1">
                <a:off x="4683" y="3108"/>
                <a:ext cx="1070" cy="120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ltGray">
              <a:xfrm flipH="1">
                <a:off x="4992" y="3456"/>
                <a:ext cx="761" cy="85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2" name="Line 28"/>
              <p:cNvSpPr>
                <a:spLocks noChangeShapeType="1"/>
              </p:cNvSpPr>
              <p:nvPr/>
            </p:nvSpPr>
            <p:spPr bwMode="ltGray">
              <a:xfrm flipH="1">
                <a:off x="5291" y="3792"/>
                <a:ext cx="462" cy="52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3" name="Line 29"/>
              <p:cNvSpPr>
                <a:spLocks noChangeShapeType="1"/>
              </p:cNvSpPr>
              <p:nvPr/>
            </p:nvSpPr>
            <p:spPr bwMode="ltGray">
              <a:xfrm flipH="1">
                <a:off x="5589" y="4128"/>
                <a:ext cx="164" cy="18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4" name="Line 30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28" cy="14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5" name="Line 31"/>
              <p:cNvSpPr>
                <a:spLocks noChangeShapeType="1"/>
              </p:cNvSpPr>
              <p:nvPr/>
            </p:nvSpPr>
            <p:spPr bwMode="ltGray">
              <a:xfrm flipH="1">
                <a:off x="2119" y="228"/>
                <a:ext cx="3630" cy="408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7" name="Rectangle 33"/>
            <p:cNvSpPr>
              <a:spLocks noChangeArrowheads="1"/>
            </p:cNvSpPr>
            <p:nvPr/>
          </p:nvSpPr>
          <p:spPr bwMode="blackWhite">
            <a:xfrm>
              <a:off x="292" y="292"/>
              <a:ext cx="5176" cy="373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hlink"/>
              </a:solidFill>
              <a:miter lim="800000"/>
              <a:headEnd/>
              <a:tailEnd/>
            </a:ln>
            <a:effectLst>
              <a:outerShdw dist="125724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59" name="Rectangle 3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60" name="Rectangle 3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21C8A7D-5078-4CB2-862E-5BBF45BA004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1019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Worldwide Sporting Goods Boat Sales for the Current Year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/>
</p:sld>
</file>

<file path=ppt/theme/theme1.xml><?xml version="1.0" encoding="utf-8"?>
<a:theme xmlns:a="http://schemas.openxmlformats.org/drawingml/2006/main" name="Blue Green">
  <a:themeElements>
    <a:clrScheme name="">
      <a:dk1>
        <a:srgbClr val="0000FF"/>
      </a:dk1>
      <a:lt1>
        <a:srgbClr val="FFFFFF"/>
      </a:lt1>
      <a:dk2>
        <a:srgbClr val="0000FF"/>
      </a:dk2>
      <a:lt2>
        <a:srgbClr val="FFFFCC"/>
      </a:lt2>
      <a:accent1>
        <a:srgbClr val="FFFF00"/>
      </a:accent1>
      <a:accent2>
        <a:srgbClr val="FF00FF"/>
      </a:accent2>
      <a:accent3>
        <a:srgbClr val="FFFFFF"/>
      </a:accent3>
      <a:accent4>
        <a:srgbClr val="0000DA"/>
      </a:accent4>
      <a:accent5>
        <a:srgbClr val="FFFFAA"/>
      </a:accent5>
      <a:accent6>
        <a:srgbClr val="E700E7"/>
      </a:accent6>
      <a:hlink>
        <a:srgbClr val="0000FF"/>
      </a:hlink>
      <a:folHlink>
        <a:srgbClr val="00FFFF"/>
      </a:folHlink>
    </a:clrScheme>
    <a:fontScheme name="Blue Gree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 Green 1">
        <a:dk1>
          <a:srgbClr val="003B3B"/>
        </a:dk1>
        <a:lt1>
          <a:srgbClr val="FFFFFF"/>
        </a:lt1>
        <a:dk2>
          <a:srgbClr val="00B7A5"/>
        </a:dk2>
        <a:lt2>
          <a:srgbClr val="FF99CC"/>
        </a:lt2>
        <a:accent1>
          <a:srgbClr val="FF9900"/>
        </a:accent1>
        <a:accent2>
          <a:srgbClr val="CC66FF"/>
        </a:accent2>
        <a:accent3>
          <a:srgbClr val="AAD8CF"/>
        </a:accent3>
        <a:accent4>
          <a:srgbClr val="DADADA"/>
        </a:accent4>
        <a:accent5>
          <a:srgbClr val="FFCAAA"/>
        </a:accent5>
        <a:accent6>
          <a:srgbClr val="B95CE7"/>
        </a:accent6>
        <a:hlink>
          <a:srgbClr val="D60093"/>
        </a:hlink>
        <a:folHlink>
          <a:srgbClr val="66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reen 2">
        <a:dk1>
          <a:srgbClr val="000000"/>
        </a:dk1>
        <a:lt1>
          <a:srgbClr val="FFFFFF"/>
        </a:lt1>
        <a:dk2>
          <a:srgbClr val="006699"/>
        </a:dk2>
        <a:lt2>
          <a:srgbClr val="99D0D6"/>
        </a:lt2>
        <a:accent1>
          <a:srgbClr val="3399FF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2DB92D"/>
        </a:accent6>
        <a:hlink>
          <a:srgbClr val="66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reen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39393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1394DD5-0C89-4266-B5FF-C8AB7B355332}"/>
</file>

<file path=customXml/itemProps2.xml><?xml version="1.0" encoding="utf-8"?>
<ds:datastoreItem xmlns:ds="http://schemas.openxmlformats.org/officeDocument/2006/customXml" ds:itemID="{47A451E3-5706-4711-9BE3-F8CEB00B656B}"/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Designs\Blue Green.pot</Template>
  <TotalTime>1</TotalTime>
  <Pages>1</Pages>
  <Words>10</Words>
  <Application>Microsoft PowerPoint 4.0</Application>
  <PresentationFormat>On-screen Show (4:3)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Monotype Sorts</vt:lpstr>
      <vt:lpstr>Blue Green</vt:lpstr>
      <vt:lpstr>Worldwide Sporting Goods Boat Sales for the Current Year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Boat Sales for 1996</dc:title>
  <dc:subject/>
  <dc:creator/>
  <cp:keywords/>
  <dc:description/>
  <cp:lastModifiedBy>Tim Poynter</cp:lastModifiedBy>
  <cp:revision>14</cp:revision>
  <cp:lastPrinted>1601-01-01T00:00:00Z</cp:lastPrinted>
  <dcterms:created xsi:type="dcterms:W3CDTF">1995-08-29T11:58:56Z</dcterms:created>
  <dcterms:modified xsi:type="dcterms:W3CDTF">2007-10-06T10:15:08Z</dcterms:modified>
</cp:coreProperties>
</file>