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5.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67"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7" r:id="rId10"/>
    <p:sldId id="268" r:id="rId11"/>
    <p:sldId id="266" r:id="rId12"/>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99" autoAdjust="0"/>
    <p:restoredTop sz="94607" autoAdjust="0"/>
  </p:normalViewPr>
  <p:slideViewPr>
    <p:cSldViewPr>
      <p:cViewPr varScale="1">
        <p:scale>
          <a:sx n="66" d="100"/>
          <a:sy n="66" d="100"/>
        </p:scale>
        <p:origin x="-54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28" d="100"/>
          <a:sy n="28" d="100"/>
        </p:scale>
        <p:origin x="-1230" y="-78"/>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r>
              <a:rPr lang="en-US"/>
              <a:t>Technology Conference</a:t>
            </a:r>
          </a:p>
        </p:txBody>
      </p:sp>
      <p:sp>
        <p:nvSpPr>
          <p:cNvPr id="18435"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fld id="{06BD2928-2FA2-4064-90A8-A961F5C3056F}" type="datetime1">
              <a:rPr lang="en-US"/>
              <a:pPr/>
              <a:t>9/10/2007</a:t>
            </a:fld>
            <a:endParaRPr lang="en-US"/>
          </a:p>
        </p:txBody>
      </p:sp>
      <p:sp>
        <p:nvSpPr>
          <p:cNvPr id="18436"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r>
              <a:rPr lang="en-US"/>
              <a:t>Annual Meeting</a:t>
            </a:r>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5B43D03-21BC-4B9F-ADBF-4F0B317386DC}"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r>
              <a:rPr lang="en-US"/>
              <a:t>Technology Conference</a:t>
            </a:r>
          </a:p>
        </p:txBody>
      </p:sp>
      <p:sp>
        <p:nvSpPr>
          <p:cNvPr id="16387"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fld id="{BE4AFCA0-12DB-468D-97E0-52F3D3B544E6}" type="datetime1">
              <a:rPr lang="en-US"/>
              <a:pPr/>
              <a:t>9/10/2007</a:t>
            </a:fld>
            <a:endParaRPr lang="en-US"/>
          </a:p>
        </p:txBody>
      </p:sp>
      <p:sp>
        <p:nvSpPr>
          <p:cNvPr id="1638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r>
              <a:rPr lang="en-US"/>
              <a:t>Annual Meeting</a:t>
            </a:r>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EFD4D134-8B16-490B-A64C-20F52BD3E9B6}" type="slidenum">
              <a:rPr lang="en-US"/>
              <a:pPr/>
              <a:t>‹#›</a:t>
            </a:fld>
            <a:endParaRPr lang="en-US"/>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hdr" sz="quarter"/>
          </p:nvPr>
        </p:nvSpPr>
        <p:spPr>
          <a:ln/>
        </p:spPr>
        <p:txBody>
          <a:bodyPr/>
          <a:lstStyle/>
          <a:p>
            <a:r>
              <a:rPr lang="en-US"/>
              <a:t>Technology Conference</a:t>
            </a:r>
          </a:p>
        </p:txBody>
      </p:sp>
      <p:sp>
        <p:nvSpPr>
          <p:cNvPr id="5" name="Rectangle 3"/>
          <p:cNvSpPr>
            <a:spLocks noGrp="1" noChangeArrowheads="1"/>
          </p:cNvSpPr>
          <p:nvPr>
            <p:ph type="dt" idx="1"/>
          </p:nvPr>
        </p:nvSpPr>
        <p:spPr>
          <a:ln/>
        </p:spPr>
        <p:txBody>
          <a:bodyPr/>
          <a:lstStyle/>
          <a:p>
            <a:fld id="{ED87693C-FB88-4F83-8541-B8D7E880878F}" type="datetime1">
              <a:rPr lang="en-US"/>
              <a:pPr/>
              <a:t>9/10/2007</a:t>
            </a:fld>
            <a:endParaRPr lang="en-US"/>
          </a:p>
        </p:txBody>
      </p:sp>
      <p:sp>
        <p:nvSpPr>
          <p:cNvPr id="6" name="Rectangle 6"/>
          <p:cNvSpPr>
            <a:spLocks noGrp="1" noChangeArrowheads="1"/>
          </p:cNvSpPr>
          <p:nvPr>
            <p:ph type="ftr" sz="quarter" idx="4"/>
          </p:nvPr>
        </p:nvSpPr>
        <p:spPr>
          <a:ln/>
        </p:spPr>
        <p:txBody>
          <a:bodyPr/>
          <a:lstStyle/>
          <a:p>
            <a:r>
              <a:rPr lang="en-US"/>
              <a:t>Annual Meeting</a:t>
            </a:r>
          </a:p>
        </p:txBody>
      </p:sp>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8914" name="Group 2"/>
          <p:cNvGrpSpPr>
            <a:grpSpLocks/>
          </p:cNvGrpSpPr>
          <p:nvPr/>
        </p:nvGrpSpPr>
        <p:grpSpPr bwMode="auto">
          <a:xfrm>
            <a:off x="-1035050" y="1552575"/>
            <a:ext cx="10179050" cy="5305425"/>
            <a:chOff x="-652" y="978"/>
            <a:chExt cx="6412" cy="3342"/>
          </a:xfrm>
        </p:grpSpPr>
        <p:sp>
          <p:nvSpPr>
            <p:cNvPr id="38915"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GB"/>
            </a:p>
          </p:txBody>
        </p:sp>
        <p:sp>
          <p:nvSpPr>
            <p:cNvPr id="38916"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n-GB"/>
            </a:p>
          </p:txBody>
        </p:sp>
      </p:grpSp>
      <p:sp>
        <p:nvSpPr>
          <p:cNvPr id="38917"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38918" name="Rectangle 6"/>
          <p:cNvSpPr>
            <a:spLocks noGrp="1" noChangeArrowheads="1"/>
          </p:cNvSpPr>
          <p:nvPr>
            <p:ph type="subTitle" sz="quarter" idx="1"/>
          </p:nvPr>
        </p:nvSpPr>
        <p:spPr>
          <a:xfrm>
            <a:off x="685800" y="3429000"/>
            <a:ext cx="6400800" cy="1752600"/>
          </a:xfrm>
        </p:spPr>
        <p:txBody>
          <a:bodyPr anchor="ctr"/>
          <a:lstStyle>
            <a:lvl1pPr marL="0" indent="0" algn="ctr">
              <a:buFont typeface="Wingdings" pitchFamily="2" charset="2"/>
              <a:buNone/>
              <a:defRPr/>
            </a:lvl1pPr>
          </a:lstStyle>
          <a:p>
            <a:r>
              <a:rPr lang="en-US"/>
              <a:t>Click to edit Master subtitle style</a:t>
            </a:r>
          </a:p>
        </p:txBody>
      </p:sp>
      <p:sp>
        <p:nvSpPr>
          <p:cNvPr id="38919" name="Rectangle 7"/>
          <p:cNvSpPr>
            <a:spLocks noGrp="1" noChangeArrowheads="1"/>
          </p:cNvSpPr>
          <p:nvPr>
            <p:ph type="dt" sz="quarter" idx="2"/>
          </p:nvPr>
        </p:nvSpPr>
        <p:spPr/>
        <p:txBody>
          <a:bodyPr/>
          <a:lstStyle>
            <a:lvl1pPr>
              <a:defRPr/>
            </a:lvl1pPr>
          </a:lstStyle>
          <a:p>
            <a:fld id="{61AB5B7C-E9EB-44EC-BCF0-B42AACF4B38D}" type="datetime1">
              <a:rPr lang="en-US"/>
              <a:pPr/>
              <a:t>9/10/2007</a:t>
            </a:fld>
            <a:endParaRPr lang="en-US"/>
          </a:p>
        </p:txBody>
      </p:sp>
      <p:sp>
        <p:nvSpPr>
          <p:cNvPr id="38920" name="Rectangle 8"/>
          <p:cNvSpPr>
            <a:spLocks noGrp="1" noChangeArrowheads="1"/>
          </p:cNvSpPr>
          <p:nvPr>
            <p:ph type="ftr" sz="quarter" idx="3"/>
          </p:nvPr>
        </p:nvSpPr>
        <p:spPr/>
        <p:txBody>
          <a:bodyPr/>
          <a:lstStyle>
            <a:lvl1pPr>
              <a:defRPr/>
            </a:lvl1pPr>
          </a:lstStyle>
          <a:p>
            <a:endParaRPr lang="en-US"/>
          </a:p>
        </p:txBody>
      </p:sp>
      <p:sp>
        <p:nvSpPr>
          <p:cNvPr id="38921" name="Rectangle 9"/>
          <p:cNvSpPr>
            <a:spLocks noGrp="1" noChangeArrowheads="1"/>
          </p:cNvSpPr>
          <p:nvPr>
            <p:ph type="sldNum" sz="quarter" idx="4"/>
          </p:nvPr>
        </p:nvSpPr>
        <p:spPr/>
        <p:txBody>
          <a:bodyPr/>
          <a:lstStyle>
            <a:lvl1pPr>
              <a:defRPr/>
            </a:lvl1pPr>
          </a:lstStyle>
          <a:p>
            <a:fld id="{F7FD0182-D322-4371-9FC9-A95D6C78DB7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EC6BEEF1-2C3D-48AA-AA85-597AE07EC7D0}"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DFE443-ACCE-47C4-936F-C6EB5D6ED57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F8FBF723-D26A-43D5-A6BE-F86667F858C4}"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AFF0A8E-FF4E-4E0E-9FC5-CEF070D9367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685800" y="1981200"/>
            <a:ext cx="7772400" cy="4114800"/>
          </a:xfrm>
        </p:spPr>
        <p:txBody>
          <a:bodyPr/>
          <a:lstStyle/>
          <a:p>
            <a:endParaRPr lang="en-GB"/>
          </a:p>
        </p:txBody>
      </p:sp>
      <p:sp>
        <p:nvSpPr>
          <p:cNvPr id="4" name="Date Placeholder 3"/>
          <p:cNvSpPr>
            <a:spLocks noGrp="1"/>
          </p:cNvSpPr>
          <p:nvPr>
            <p:ph type="dt" sz="half" idx="10"/>
          </p:nvPr>
        </p:nvSpPr>
        <p:spPr>
          <a:xfrm>
            <a:off x="685800" y="6248400"/>
            <a:ext cx="1905000" cy="457200"/>
          </a:xfrm>
        </p:spPr>
        <p:txBody>
          <a:bodyPr/>
          <a:lstStyle>
            <a:lvl1pPr>
              <a:defRPr/>
            </a:lvl1pPr>
          </a:lstStyle>
          <a:p>
            <a:fld id="{80302A56-23B5-4D23-A247-03D70B703671}" type="datetime1">
              <a:rPr lang="en-US"/>
              <a:pPr/>
              <a:t>9/10/2007</a:t>
            </a:fld>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4FD816BF-082E-492C-BB40-A15506493A8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ED34CB47-89B9-4099-9517-05FF702657FE}"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C68742-B3E6-4931-96E6-9E0F5B96150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DCB6F56-6AF3-4249-BF10-B4D48346F869}" type="datetime1">
              <a:rPr lang="en-US"/>
              <a:pPr/>
              <a:t>9/10/2007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7CF28CA-F74E-4678-941A-F52EB8973319}"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DE8EE5B2-2D1F-4D1F-9731-50798629F1C6}" type="datetime1">
              <a:rPr lang="en-US"/>
              <a:pPr/>
              <a:t>9/10/2007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6DC0718-E076-442D-993B-75265B4EC1E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318EE5CC-0070-4484-A5FE-9FE9A9A02908}" type="datetime1">
              <a:rPr lang="en-US"/>
              <a:pPr/>
              <a:t>9/10/2007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44C2BE16-B842-45A2-A43A-23260D69723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99765708-1075-4FF5-A544-EFE9B2E76D7F}" type="datetime1">
              <a:rPr lang="en-US"/>
              <a:pPr/>
              <a:t>9/10/2007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7E4438E-E112-4368-BAD3-70D099B0E1B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9978C0CC-47D2-4AA8-9555-A30964AFC70A}" type="datetime1">
              <a:rPr lang="en-US"/>
              <a:pPr/>
              <a:t>9/10/2007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7754E683-6C0E-4923-AA0E-D558B6C71796}"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FC59EBBE-28F8-4766-9D74-32E3264E4AAF}" type="datetime1">
              <a:rPr lang="en-US"/>
              <a:pPr/>
              <a:t>9/10/2007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6E30DF1-3E68-4E6D-9F3D-BA64E78DC8D5}"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70BE414-05D7-48BF-A436-39BA5F862678}" type="datetime1">
              <a:rPr lang="en-US"/>
              <a:pPr/>
              <a:t>9/10/2007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A43A11D-5167-4FF0-B78B-F1B6ACF88EA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37890" name="Group 2"/>
          <p:cNvGrpSpPr>
            <a:grpSpLocks/>
          </p:cNvGrpSpPr>
          <p:nvPr/>
        </p:nvGrpSpPr>
        <p:grpSpPr bwMode="auto">
          <a:xfrm>
            <a:off x="0" y="1588"/>
            <a:ext cx="9132888" cy="6845300"/>
            <a:chOff x="0" y="1"/>
            <a:chExt cx="5753" cy="4312"/>
          </a:xfrm>
        </p:grpSpPr>
        <p:sp>
          <p:nvSpPr>
            <p:cNvPr id="37891"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GB"/>
            </a:p>
          </p:txBody>
        </p:sp>
        <p:sp>
          <p:nvSpPr>
            <p:cNvPr id="37892"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n-GB"/>
            </a:p>
          </p:txBody>
        </p:sp>
      </p:grpSp>
      <p:sp>
        <p:nvSpPr>
          <p:cNvPr id="37893"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37894"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7895" name="Rectangle 7"/>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a:lvl1pPr>
          </a:lstStyle>
          <a:p>
            <a:fld id="{02498C12-1248-4B9B-BF8C-CDF523AA997B}" type="datetime1">
              <a:rPr lang="en-US"/>
              <a:pPr/>
              <a:t>9/10/2007</a:t>
            </a:fld>
            <a:endParaRPr lang="en-US"/>
          </a:p>
        </p:txBody>
      </p:sp>
      <p:sp>
        <p:nvSpPr>
          <p:cNvPr id="37896"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a:lvl1pPr>
          </a:lstStyle>
          <a:p>
            <a:endParaRPr lang="en-US"/>
          </a:p>
        </p:txBody>
      </p:sp>
      <p:sp>
        <p:nvSpPr>
          <p:cNvPr id="37897" name="Rectangle 9"/>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kumimoji="0" sz="1400"/>
            </a:lvl1pPr>
          </a:lstStyle>
          <a:p>
            <a:fld id="{4F1D2B85-1EAD-4E45-8AF4-1B1B903342F0}"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hf hdr="0" ftr="0"/>
  <p:txStyles>
    <p:titleStyle>
      <a:lvl1pPr algn="ctr" rtl="0" fontAlgn="base">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kumimoji="1"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kumimoji="1"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kumimoji="1" sz="2400">
          <a:solidFill>
            <a:schemeClr val="tx1"/>
          </a:solidFill>
          <a:latin typeface="+mn-lt"/>
        </a:defRPr>
      </a:lvl3pPr>
      <a:lvl4pPr marL="1600200" indent="-228600" algn="l" rtl="0" fontAlgn="base">
        <a:spcBef>
          <a:spcPct val="20000"/>
        </a:spcBef>
        <a:spcAft>
          <a:spcPct val="0"/>
        </a:spcAft>
        <a:buClr>
          <a:schemeClr val="tx1"/>
        </a:buClr>
        <a:buChar char="–"/>
        <a:defRPr kumimoji="1" sz="2000">
          <a:solidFill>
            <a:schemeClr val="tx1"/>
          </a:solidFill>
          <a:latin typeface="+mn-lt"/>
        </a:defRPr>
      </a:lvl4pPr>
      <a:lvl5pPr marL="2057400" indent="-228600" algn="l" rtl="0" fontAlgn="base">
        <a:spcBef>
          <a:spcPct val="20000"/>
        </a:spcBef>
        <a:spcAft>
          <a:spcPct val="0"/>
        </a:spcAft>
        <a:buClr>
          <a:schemeClr val="accent1"/>
        </a:buClr>
        <a:buChar char="•"/>
        <a:defRPr kumimoji="1" sz="2000">
          <a:solidFill>
            <a:schemeClr val="tx1"/>
          </a:solidFill>
          <a:latin typeface="+mn-lt"/>
        </a:defRPr>
      </a:lvl5pPr>
      <a:lvl6pPr marL="2514600" indent="-228600" algn="l" rtl="0" fontAlgn="base">
        <a:spcBef>
          <a:spcPct val="20000"/>
        </a:spcBef>
        <a:spcAft>
          <a:spcPct val="0"/>
        </a:spcAft>
        <a:buClr>
          <a:schemeClr val="accent1"/>
        </a:buClr>
        <a:buChar char="•"/>
        <a:defRPr kumimoji="1" sz="2000">
          <a:solidFill>
            <a:schemeClr val="tx1"/>
          </a:solidFill>
          <a:latin typeface="+mn-lt"/>
        </a:defRPr>
      </a:lvl6pPr>
      <a:lvl7pPr marL="2971800" indent="-228600" algn="l" rtl="0" fontAlgn="base">
        <a:spcBef>
          <a:spcPct val="20000"/>
        </a:spcBef>
        <a:spcAft>
          <a:spcPct val="0"/>
        </a:spcAft>
        <a:buClr>
          <a:schemeClr val="accent1"/>
        </a:buClr>
        <a:buChar char="•"/>
        <a:defRPr kumimoji="1" sz="2000">
          <a:solidFill>
            <a:schemeClr val="tx1"/>
          </a:solidFill>
          <a:latin typeface="+mn-lt"/>
        </a:defRPr>
      </a:lvl7pPr>
      <a:lvl8pPr marL="3429000" indent="-228600" algn="l" rtl="0" fontAlgn="base">
        <a:spcBef>
          <a:spcPct val="20000"/>
        </a:spcBef>
        <a:spcAft>
          <a:spcPct val="0"/>
        </a:spcAft>
        <a:buClr>
          <a:schemeClr val="accent1"/>
        </a:buClr>
        <a:buChar char="•"/>
        <a:defRPr kumimoji="1" sz="2000">
          <a:solidFill>
            <a:schemeClr val="tx1"/>
          </a:solidFill>
          <a:latin typeface="+mn-lt"/>
        </a:defRPr>
      </a:lvl8pPr>
      <a:lvl9pPr marL="3886200" indent="-228600" algn="l" rtl="0" fontAlgn="base">
        <a:spcBef>
          <a:spcPct val="20000"/>
        </a:spcBef>
        <a:spcAft>
          <a:spcPct val="0"/>
        </a:spcAft>
        <a:buClr>
          <a:schemeClr val="accent1"/>
        </a:buClr>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3.bin"/></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4800" b="1"/>
              <a:t>Annual Meeting</a:t>
            </a:r>
          </a:p>
        </p:txBody>
      </p:sp>
      <p:sp>
        <p:nvSpPr>
          <p:cNvPr id="2051" name="Rectangle 3"/>
          <p:cNvSpPr>
            <a:spLocks noGrp="1" noChangeArrowheads="1"/>
          </p:cNvSpPr>
          <p:nvPr>
            <p:ph type="subTitle" idx="1"/>
          </p:nvPr>
        </p:nvSpPr>
        <p:spPr/>
        <p:txBody>
          <a:bodyPr/>
          <a:lstStyle/>
          <a:p>
            <a:r>
              <a:rPr lang="en-US"/>
              <a:t>Worldwide Sporting Goods</a:t>
            </a: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0F313A3-8A52-4B16-A376-9C1FB5A19D0A}" type="datetime1">
              <a:rPr lang="en-US"/>
              <a:pPr/>
              <a:t>9/10/2007</a:t>
            </a:fld>
            <a:endParaRPr lang="en-US"/>
          </a:p>
        </p:txBody>
      </p:sp>
      <p:sp>
        <p:nvSpPr>
          <p:cNvPr id="5" name="Slide Number Placeholder 5"/>
          <p:cNvSpPr>
            <a:spLocks noGrp="1"/>
          </p:cNvSpPr>
          <p:nvPr>
            <p:ph type="sldNum" sz="quarter" idx="12"/>
          </p:nvPr>
        </p:nvSpPr>
        <p:spPr/>
        <p:txBody>
          <a:bodyPr/>
          <a:lstStyle/>
          <a:p>
            <a:fld id="{58A0470C-AAC4-4FC7-B944-863998945C35}" type="slidenum">
              <a:rPr lang="en-US"/>
              <a:pPr/>
              <a:t>10</a:t>
            </a:fld>
            <a:endParaRPr lang="en-US"/>
          </a:p>
        </p:txBody>
      </p:sp>
      <p:sp>
        <p:nvSpPr>
          <p:cNvPr id="41986" name="Rectangle 2"/>
          <p:cNvSpPr>
            <a:spLocks noGrp="1" noChangeArrowheads="1"/>
          </p:cNvSpPr>
          <p:nvPr>
            <p:ph type="title"/>
          </p:nvPr>
        </p:nvSpPr>
        <p:spPr>
          <a:noFill/>
          <a:ln/>
        </p:spPr>
        <p:txBody>
          <a:bodyPr/>
          <a:lstStyle/>
          <a:p>
            <a:r>
              <a:rPr lang="en-US"/>
              <a:t>SkiToggs</a:t>
            </a:r>
          </a:p>
        </p:txBody>
      </p:sp>
      <p:sp>
        <p:nvSpPr>
          <p:cNvPr id="41987" name="Rectangle 3"/>
          <p:cNvSpPr>
            <a:spLocks noGrp="1" noChangeArrowheads="1"/>
          </p:cNvSpPr>
          <p:nvPr>
            <p:ph type="body" idx="1"/>
          </p:nvPr>
        </p:nvSpPr>
        <p:spPr>
          <a:noFill/>
          <a:ln/>
        </p:spPr>
        <p:txBody>
          <a:bodyPr/>
          <a:lstStyle/>
          <a:p>
            <a:pPr algn="ctr">
              <a:buFont typeface="Wingdings" pitchFamily="2" charset="2"/>
              <a:buNone/>
            </a:pPr>
            <a:r>
              <a:rPr lang="en-US"/>
              <a:t>Quality ski wear at affordable prices</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6BD7641-0675-46E3-BA2E-F3E2278B9DE9}" type="datetime1">
              <a:rPr lang="en-US"/>
              <a:pPr/>
              <a:t>9/10/2007</a:t>
            </a:fld>
            <a:endParaRPr lang="en-US"/>
          </a:p>
        </p:txBody>
      </p:sp>
      <p:sp>
        <p:nvSpPr>
          <p:cNvPr id="5" name="Slide Number Placeholder 5"/>
          <p:cNvSpPr>
            <a:spLocks noGrp="1"/>
          </p:cNvSpPr>
          <p:nvPr>
            <p:ph type="sldNum" sz="quarter" idx="12"/>
          </p:nvPr>
        </p:nvSpPr>
        <p:spPr/>
        <p:txBody>
          <a:bodyPr/>
          <a:lstStyle/>
          <a:p>
            <a:fld id="{4FF55163-9386-432E-B652-DBCEF859AC29}" type="slidenum">
              <a:rPr lang="en-US"/>
              <a:pPr/>
              <a:t>11</a:t>
            </a:fld>
            <a:endParaRPr lang="en-US"/>
          </a:p>
        </p:txBody>
      </p:sp>
      <p:sp>
        <p:nvSpPr>
          <p:cNvPr id="15362" name="Rectangle 2"/>
          <p:cNvSpPr>
            <a:spLocks noGrp="1" noChangeArrowheads="1"/>
          </p:cNvSpPr>
          <p:nvPr>
            <p:ph type="title"/>
          </p:nvPr>
        </p:nvSpPr>
        <p:spPr/>
        <p:txBody>
          <a:bodyPr/>
          <a:lstStyle/>
          <a:p>
            <a:r>
              <a:rPr lang="en-US"/>
              <a:t>Summary</a:t>
            </a:r>
          </a:p>
        </p:txBody>
      </p:sp>
      <p:sp>
        <p:nvSpPr>
          <p:cNvPr id="15363" name="Rectangle 3"/>
          <p:cNvSpPr>
            <a:spLocks noGrp="1" noChangeArrowheads="1"/>
          </p:cNvSpPr>
          <p:nvPr>
            <p:ph type="body" idx="1"/>
          </p:nvPr>
        </p:nvSpPr>
        <p:spPr/>
        <p:txBody>
          <a:bodyPr/>
          <a:lstStyle/>
          <a:p>
            <a:r>
              <a:rPr lang="en-US"/>
              <a:t>Key successes/challenges</a:t>
            </a:r>
          </a:p>
          <a:p>
            <a:r>
              <a:rPr lang="en-US"/>
              <a:t>Key goals</a:t>
            </a:r>
          </a:p>
          <a:p>
            <a:r>
              <a:rPr lang="en-US"/>
              <a:t>Thanks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E5DF09-9712-4D4D-AD69-F41752E0F4FD}" type="datetime1">
              <a:rPr lang="en-US"/>
              <a:pPr/>
              <a:t>9/10/2007</a:t>
            </a:fld>
            <a:endParaRPr lang="en-US"/>
          </a:p>
        </p:txBody>
      </p:sp>
      <p:sp>
        <p:nvSpPr>
          <p:cNvPr id="5" name="Slide Number Placeholder 5"/>
          <p:cNvSpPr>
            <a:spLocks noGrp="1"/>
          </p:cNvSpPr>
          <p:nvPr>
            <p:ph type="sldNum" sz="quarter" idx="12"/>
          </p:nvPr>
        </p:nvSpPr>
        <p:spPr/>
        <p:txBody>
          <a:bodyPr/>
          <a:lstStyle/>
          <a:p>
            <a:fld id="{D2CCEEC7-8686-4DC0-8C35-F0A2E84503F9}" type="slidenum">
              <a:rPr lang="en-US"/>
              <a:pPr/>
              <a:t>2</a:t>
            </a:fld>
            <a:endParaRPr lang="en-US"/>
          </a:p>
        </p:txBody>
      </p:sp>
      <p:sp>
        <p:nvSpPr>
          <p:cNvPr id="3074" name="Rectangle 2"/>
          <p:cNvSpPr>
            <a:spLocks noGrp="1" noChangeArrowheads="1"/>
          </p:cNvSpPr>
          <p:nvPr>
            <p:ph type="title"/>
          </p:nvPr>
        </p:nvSpPr>
        <p:spPr/>
        <p:txBody>
          <a:bodyPr/>
          <a:lstStyle/>
          <a:p>
            <a:r>
              <a:rPr lang="en-US" b="1"/>
              <a:t>Agenda</a:t>
            </a:r>
          </a:p>
        </p:txBody>
      </p:sp>
      <p:sp>
        <p:nvSpPr>
          <p:cNvPr id="3075" name="Rectangle 3"/>
          <p:cNvSpPr>
            <a:spLocks noGrp="1" noChangeArrowheads="1"/>
          </p:cNvSpPr>
          <p:nvPr>
            <p:ph type="body" idx="1"/>
          </p:nvPr>
        </p:nvSpPr>
        <p:spPr/>
        <p:txBody>
          <a:bodyPr/>
          <a:lstStyle/>
          <a:p>
            <a:pPr>
              <a:buClr>
                <a:schemeClr val="tx1"/>
              </a:buClr>
              <a:buSzPct val="75000"/>
              <a:buFont typeface="Symbol" pitchFamily="18" charset="2"/>
              <a:buChar char="¨"/>
            </a:pPr>
            <a:r>
              <a:rPr lang="en-US"/>
              <a:t>Welcome and introductions</a:t>
            </a:r>
          </a:p>
          <a:p>
            <a:pPr>
              <a:buClr>
                <a:schemeClr val="tx1"/>
              </a:buClr>
              <a:buSzPct val="75000"/>
              <a:buFont typeface="Symbol" pitchFamily="18" charset="2"/>
              <a:buChar char="¨"/>
            </a:pPr>
            <a:r>
              <a:rPr lang="en-US"/>
              <a:t>Highlights of past year</a:t>
            </a:r>
          </a:p>
          <a:p>
            <a:pPr>
              <a:buClr>
                <a:schemeClr val="tx1"/>
              </a:buClr>
              <a:buSzPct val="75000"/>
              <a:buFont typeface="Symbol" pitchFamily="18" charset="2"/>
              <a:buChar char="¨"/>
            </a:pPr>
            <a:r>
              <a:rPr lang="en-US"/>
              <a:t>Prior goals</a:t>
            </a:r>
          </a:p>
          <a:p>
            <a:pPr>
              <a:buClr>
                <a:schemeClr val="tx1"/>
              </a:buClr>
              <a:buSzPct val="75000"/>
              <a:buFont typeface="Symbol" pitchFamily="18" charset="2"/>
              <a:buChar char="¨"/>
            </a:pPr>
            <a:r>
              <a:rPr lang="en-US"/>
              <a:t>Financial overview</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5"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checkerboard(down)">
                                      <p:cBhvr>
                                        <p:cTn id="7" dur="5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5"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checkerboard(down)">
                                      <p:cBhvr>
                                        <p:cTn id="12" dur="500"/>
                                        <p:tgtEl>
                                          <p:spTgt spid="30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checkerboard(down)">
                                      <p:cBhvr>
                                        <p:cTn id="17" dur="500"/>
                                        <p:tgtEl>
                                          <p:spTgt spid="30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3075">
                                            <p:txEl>
                                              <p:pRg st="3" end="3"/>
                                            </p:txEl>
                                          </p:spTgt>
                                        </p:tgtEl>
                                        <p:attrNameLst>
                                          <p:attrName>style.visibility</p:attrName>
                                        </p:attrNameLst>
                                      </p:cBhvr>
                                      <p:to>
                                        <p:strVal val="visible"/>
                                      </p:to>
                                    </p:set>
                                    <p:animEffect transition="in" filter="checkerboard(down)">
                                      <p:cBhvr>
                                        <p:cTn id="22" dur="500"/>
                                        <p:tgtEl>
                                          <p:spTgt spid="30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C22AE3E9-EB8E-4709-A4E2-EDE22F98D567}" type="datetime1">
              <a:rPr lang="en-US"/>
              <a:pPr/>
              <a:t>9/10/2007</a:t>
            </a:fld>
            <a:endParaRPr lang="en-US"/>
          </a:p>
        </p:txBody>
      </p:sp>
      <p:sp>
        <p:nvSpPr>
          <p:cNvPr id="6" name="Slide Number Placeholder 5"/>
          <p:cNvSpPr>
            <a:spLocks noGrp="1"/>
          </p:cNvSpPr>
          <p:nvPr>
            <p:ph type="sldNum" sz="quarter" idx="12"/>
          </p:nvPr>
        </p:nvSpPr>
        <p:spPr/>
        <p:txBody>
          <a:bodyPr/>
          <a:lstStyle/>
          <a:p>
            <a:fld id="{29E388B3-4162-4932-90C7-71325F9DF736}" type="slidenum">
              <a:rPr lang="en-US"/>
              <a:pPr/>
              <a:t>3</a:t>
            </a:fld>
            <a:endParaRPr lang="en-US"/>
          </a:p>
        </p:txBody>
      </p:sp>
      <p:sp>
        <p:nvSpPr>
          <p:cNvPr id="6146" name="Rectangle 2"/>
          <p:cNvSpPr>
            <a:spLocks noGrp="1" noChangeArrowheads="1"/>
          </p:cNvSpPr>
          <p:nvPr>
            <p:ph type="title"/>
          </p:nvPr>
        </p:nvSpPr>
        <p:spPr/>
        <p:txBody>
          <a:bodyPr/>
          <a:lstStyle/>
          <a:p>
            <a:r>
              <a:rPr lang="en-US"/>
              <a:t>Highlights of Past Year</a:t>
            </a:r>
          </a:p>
        </p:txBody>
      </p:sp>
      <p:sp>
        <p:nvSpPr>
          <p:cNvPr id="6147" name="Rectangle 3"/>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graphicFrame>
        <p:nvGraphicFramePr>
          <p:cNvPr id="6149" name="Object 5"/>
          <p:cNvGraphicFramePr>
            <a:graphicFrameLocks noChangeAspect="1"/>
          </p:cNvGraphicFramePr>
          <p:nvPr/>
        </p:nvGraphicFramePr>
        <p:xfrm>
          <a:off x="6096000" y="4038600"/>
          <a:ext cx="2286000" cy="2286000"/>
        </p:xfrm>
        <a:graphic>
          <a:graphicData uri="http://schemas.openxmlformats.org/presentationml/2006/ole">
            <p:oleObj spid="_x0000_s6149" name="Clip" r:id="rId3" imgW="3473280" imgH="3472920" progId="MS_ClipArt_Gallery.2">
              <p:embed/>
            </p:oleObj>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0DBE61A-E2B9-4512-8ED6-EF9134A92DE0}" type="datetime1">
              <a:rPr lang="en-US"/>
              <a:pPr/>
              <a:t>9/10/2007</a:t>
            </a:fld>
            <a:endParaRPr lang="en-US"/>
          </a:p>
        </p:txBody>
      </p:sp>
      <p:sp>
        <p:nvSpPr>
          <p:cNvPr id="5" name="Slide Number Placeholder 5"/>
          <p:cNvSpPr>
            <a:spLocks noGrp="1"/>
          </p:cNvSpPr>
          <p:nvPr>
            <p:ph type="sldNum" sz="quarter" idx="12"/>
          </p:nvPr>
        </p:nvSpPr>
        <p:spPr/>
        <p:txBody>
          <a:bodyPr/>
          <a:lstStyle/>
          <a:p>
            <a:fld id="{9072F048-EF7C-4DA4-8891-ECE5BB287554}" type="slidenum">
              <a:rPr lang="en-US"/>
              <a:pPr/>
              <a:t>4</a:t>
            </a:fld>
            <a:endParaRPr lang="en-US"/>
          </a:p>
        </p:txBody>
      </p:sp>
      <p:sp>
        <p:nvSpPr>
          <p:cNvPr id="7170" name="Rectangle 2"/>
          <p:cNvSpPr>
            <a:spLocks noGrp="1" noChangeArrowheads="1"/>
          </p:cNvSpPr>
          <p:nvPr>
            <p:ph type="title"/>
          </p:nvPr>
        </p:nvSpPr>
        <p:spPr/>
        <p:txBody>
          <a:bodyPr/>
          <a:lstStyle/>
          <a:p>
            <a:r>
              <a:rPr lang="en-US"/>
              <a:t>Review of Prior Goals</a:t>
            </a:r>
          </a:p>
        </p:txBody>
      </p:sp>
      <p:sp>
        <p:nvSpPr>
          <p:cNvPr id="7171" name="Rectangle 3"/>
          <p:cNvSpPr>
            <a:spLocks noGrp="1" noChangeArrowheads="1"/>
          </p:cNvSpPr>
          <p:nvPr>
            <p:ph type="body" idx="1"/>
          </p:nvPr>
        </p:nvSpPr>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12989B7-3C5D-4A96-9C82-D5C37858F2D8}" type="datetime1">
              <a:rPr lang="en-US"/>
              <a:pPr/>
              <a:t>9/10/2007</a:t>
            </a:fld>
            <a:endParaRPr lang="en-US"/>
          </a:p>
        </p:txBody>
      </p:sp>
      <p:sp>
        <p:nvSpPr>
          <p:cNvPr id="5" name="Slide Number Placeholder 5"/>
          <p:cNvSpPr>
            <a:spLocks noGrp="1"/>
          </p:cNvSpPr>
          <p:nvPr>
            <p:ph type="sldNum" sz="quarter" idx="12"/>
          </p:nvPr>
        </p:nvSpPr>
        <p:spPr/>
        <p:txBody>
          <a:bodyPr/>
          <a:lstStyle/>
          <a:p>
            <a:fld id="{A79F6D74-64CA-4CDB-81A6-F929CCE4F580}" type="slidenum">
              <a:rPr lang="en-US"/>
              <a:pPr/>
              <a:t>5</a:t>
            </a:fld>
            <a:endParaRPr lang="en-US"/>
          </a:p>
        </p:txBody>
      </p:sp>
      <p:sp>
        <p:nvSpPr>
          <p:cNvPr id="8194" name="Rectangle 2"/>
          <p:cNvSpPr>
            <a:spLocks noGrp="1" noChangeArrowheads="1"/>
          </p:cNvSpPr>
          <p:nvPr>
            <p:ph type="title"/>
          </p:nvPr>
        </p:nvSpPr>
        <p:spPr/>
        <p:txBody>
          <a:bodyPr/>
          <a:lstStyle/>
          <a:p>
            <a:r>
              <a:rPr lang="en-US"/>
              <a:t>Financial Overview</a:t>
            </a:r>
          </a:p>
        </p:txBody>
      </p:sp>
      <p:sp>
        <p:nvSpPr>
          <p:cNvPr id="8195" name="Rectangle 3"/>
          <p:cNvSpPr>
            <a:spLocks noGrp="1" noChangeArrowheads="1"/>
          </p:cNvSpPr>
          <p:nvPr>
            <p:ph type="body" idx="1"/>
          </p:nvPr>
        </p:nvSpPr>
        <p:spPr/>
        <p:txBody>
          <a:bodyPr/>
          <a:lstStyle/>
          <a:p>
            <a:pPr>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fld id="{836CE11C-8669-45C3-83F5-6C71E98D0B6E}" type="datetime1">
              <a:rPr lang="en-US"/>
              <a:pPr/>
              <a:t>9/10/2007</a:t>
            </a:fld>
            <a:endParaRPr lang="en-US"/>
          </a:p>
        </p:txBody>
      </p:sp>
      <p:sp>
        <p:nvSpPr>
          <p:cNvPr id="6" name="Slide Number Placeholder 5"/>
          <p:cNvSpPr>
            <a:spLocks noGrp="1"/>
          </p:cNvSpPr>
          <p:nvPr>
            <p:ph type="sldNum" sz="quarter" idx="12"/>
          </p:nvPr>
        </p:nvSpPr>
        <p:spPr/>
        <p:txBody>
          <a:bodyPr/>
          <a:lstStyle/>
          <a:p>
            <a:fld id="{8B366783-78D7-469E-85B2-5262EBD57375}" type="slidenum">
              <a:rPr lang="en-US"/>
              <a:pPr/>
              <a:t>6</a:t>
            </a:fld>
            <a:endParaRPr lang="en-US"/>
          </a:p>
        </p:txBody>
      </p:sp>
      <p:sp>
        <p:nvSpPr>
          <p:cNvPr id="9218" name="Rectangle 2"/>
          <p:cNvSpPr>
            <a:spLocks noGrp="1" noChangeArrowheads="1"/>
          </p:cNvSpPr>
          <p:nvPr>
            <p:ph type="title"/>
          </p:nvPr>
        </p:nvSpPr>
        <p:spPr/>
        <p:txBody>
          <a:bodyPr/>
          <a:lstStyle/>
          <a:p>
            <a:r>
              <a:rPr lang="en-US"/>
              <a:t>Financial Overview</a:t>
            </a:r>
          </a:p>
        </p:txBody>
      </p:sp>
      <p:graphicFrame>
        <p:nvGraphicFramePr>
          <p:cNvPr id="9222" name="Object 6"/>
          <p:cNvGraphicFramePr>
            <a:graphicFrameLocks noChangeAspect="1"/>
          </p:cNvGraphicFramePr>
          <p:nvPr/>
        </p:nvGraphicFramePr>
        <p:xfrm>
          <a:off x="7239000" y="304800"/>
          <a:ext cx="1333500" cy="1905000"/>
        </p:xfrm>
        <a:graphic>
          <a:graphicData uri="http://schemas.openxmlformats.org/presentationml/2006/ole">
            <p:oleObj spid="_x0000_s9222" name="Clip" r:id="rId3" imgW="2425680" imgH="3463920" progId="MS_ClipArt_Gallery.2">
              <p:embed/>
            </p:oleObj>
          </a:graphicData>
        </a:graphic>
      </p:graphicFrame>
      <p:graphicFrame>
        <p:nvGraphicFramePr>
          <p:cNvPr id="9224" name="Object 8"/>
          <p:cNvGraphicFramePr>
            <a:graphicFrameLocks noChangeAspect="1"/>
          </p:cNvGraphicFramePr>
          <p:nvPr>
            <p:ph type="chart" idx="1"/>
          </p:nvPr>
        </p:nvGraphicFramePr>
        <p:xfrm>
          <a:off x="784225" y="1981200"/>
          <a:ext cx="7575550" cy="4114800"/>
        </p:xfrm>
        <a:graphic>
          <a:graphicData uri="http://schemas.openxmlformats.org/presentationml/2006/ole">
            <p:oleObj spid="_x0000_s9224" name="Chart" r:id="rId4" imgW="6172584" imgH="3353071" progId="MSGraph.Chart.8">
              <p:embed followColorScheme="full"/>
            </p:oleObj>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22CFE6D-7032-4331-A605-34DB0F344994}" type="datetime1">
              <a:rPr lang="en-US"/>
              <a:pPr/>
              <a:t>9/10/2007</a:t>
            </a:fld>
            <a:endParaRPr lang="en-US"/>
          </a:p>
        </p:txBody>
      </p:sp>
      <p:sp>
        <p:nvSpPr>
          <p:cNvPr id="5" name="Slide Number Placeholder 5"/>
          <p:cNvSpPr>
            <a:spLocks noGrp="1"/>
          </p:cNvSpPr>
          <p:nvPr>
            <p:ph type="sldNum" sz="quarter" idx="12"/>
          </p:nvPr>
        </p:nvSpPr>
        <p:spPr/>
        <p:txBody>
          <a:bodyPr/>
          <a:lstStyle/>
          <a:p>
            <a:fld id="{30D5D646-31BC-4C66-9711-CDFDD6917FB0}" type="slidenum">
              <a:rPr lang="en-US"/>
              <a:pPr/>
              <a:t>7</a:t>
            </a:fld>
            <a:endParaRPr lang="en-US"/>
          </a:p>
        </p:txBody>
      </p:sp>
      <p:sp>
        <p:nvSpPr>
          <p:cNvPr id="11266" name="Rectangle 2"/>
          <p:cNvSpPr>
            <a:spLocks noGrp="1" noChangeArrowheads="1"/>
          </p:cNvSpPr>
          <p:nvPr>
            <p:ph type="title"/>
          </p:nvPr>
        </p:nvSpPr>
        <p:spPr/>
        <p:txBody>
          <a:bodyPr/>
          <a:lstStyle/>
          <a:p>
            <a:r>
              <a:rPr lang="en-US"/>
              <a:t>Revenue and Profit</a:t>
            </a:r>
          </a:p>
        </p:txBody>
      </p:sp>
      <p:sp>
        <p:nvSpPr>
          <p:cNvPr id="11267" name="Rectangle 3"/>
          <p:cNvSpPr>
            <a:spLocks noGrp="1" noChangeArrowheads="1"/>
          </p:cNvSpPr>
          <p:nvPr>
            <p:ph type="body" idx="1"/>
          </p:nvPr>
        </p:nvSpPr>
        <p:spPr/>
        <p:txBody>
          <a:bodyPr/>
          <a:lstStyle/>
          <a:p>
            <a:r>
              <a:rPr lang="en-US"/>
              <a:t>Projected revenue</a:t>
            </a:r>
          </a:p>
          <a:p>
            <a:r>
              <a:rPr lang="en-US"/>
              <a:t>Actual revenue</a:t>
            </a:r>
          </a:p>
          <a:p>
            <a:r>
              <a:rPr lang="en-US"/>
              <a:t>Profit margin</a:t>
            </a:r>
          </a:p>
          <a:p>
            <a:r>
              <a:rPr lang="en-US"/>
              <a:t>Gross Margin</a:t>
            </a:r>
          </a:p>
          <a:p>
            <a:r>
              <a:rPr lang="en-US"/>
              <a:t>Rest of market - how we compare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4D3C919-D537-41D6-8A27-507386438B8D}" type="datetime1">
              <a:rPr lang="en-US"/>
              <a:pPr/>
              <a:t>9/10/2007</a:t>
            </a:fld>
            <a:endParaRPr lang="en-US"/>
          </a:p>
        </p:txBody>
      </p:sp>
      <p:sp>
        <p:nvSpPr>
          <p:cNvPr id="5" name="Slide Number Placeholder 5"/>
          <p:cNvSpPr>
            <a:spLocks noGrp="1"/>
          </p:cNvSpPr>
          <p:nvPr>
            <p:ph type="sldNum" sz="quarter" idx="12"/>
          </p:nvPr>
        </p:nvSpPr>
        <p:spPr/>
        <p:txBody>
          <a:bodyPr/>
          <a:lstStyle/>
          <a:p>
            <a:fld id="{C061CC52-66E2-41AD-87F7-5666F5B9F6FD}" type="slidenum">
              <a:rPr lang="en-US"/>
              <a:pPr/>
              <a:t>8</a:t>
            </a:fld>
            <a:endParaRPr lang="en-US"/>
          </a:p>
        </p:txBody>
      </p:sp>
      <p:sp>
        <p:nvSpPr>
          <p:cNvPr id="12290" name="Rectangle 2"/>
          <p:cNvSpPr>
            <a:spLocks noGrp="1" noChangeArrowheads="1"/>
          </p:cNvSpPr>
          <p:nvPr>
            <p:ph type="title"/>
          </p:nvPr>
        </p:nvSpPr>
        <p:spPr/>
        <p:txBody>
          <a:bodyPr/>
          <a:lstStyle/>
          <a:p>
            <a:r>
              <a:rPr lang="en-US"/>
              <a:t>Key Spending Areas</a:t>
            </a:r>
          </a:p>
        </p:txBody>
      </p:sp>
      <p:sp>
        <p:nvSpPr>
          <p:cNvPr id="12291" name="Rectangle 3"/>
          <p:cNvSpPr>
            <a:spLocks noGrp="1" noChangeArrowheads="1"/>
          </p:cNvSpPr>
          <p:nvPr>
            <p:ph type="body" idx="1"/>
          </p:nvPr>
        </p:nvSpPr>
        <p:spPr/>
        <p:txBody>
          <a:bodyPr/>
          <a:lstStyle/>
          <a:p>
            <a:r>
              <a:rPr lang="en-US"/>
              <a:t>R&amp;D</a:t>
            </a:r>
          </a:p>
          <a:p>
            <a:r>
              <a:rPr lang="en-US"/>
              <a:t>Sales and Marketing</a:t>
            </a:r>
          </a:p>
          <a:p>
            <a:r>
              <a:rPr lang="en-US"/>
              <a:t>General and Administration</a:t>
            </a:r>
          </a:p>
          <a:p>
            <a:r>
              <a:rPr lang="en-US"/>
              <a:t>Areas of improvement</a:t>
            </a:r>
          </a:p>
          <a:p>
            <a:r>
              <a:rPr lang="en-US"/>
              <a:t>Areas needing attention/caution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blinds(horizontal)">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blinds(horizontal)">
                                      <p:cBhvr>
                                        <p:cTn id="12" dur="500"/>
                                        <p:tgtEl>
                                          <p:spTgt spid="12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blinds(horizontal)">
                                      <p:cBhvr>
                                        <p:cTn id="17" dur="500"/>
                                        <p:tgtEl>
                                          <p:spTgt spid="122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1">
                                            <p:txEl>
                                              <p:pRg st="3" end="3"/>
                                            </p:txEl>
                                          </p:spTgt>
                                        </p:tgtEl>
                                        <p:attrNameLst>
                                          <p:attrName>style.visibility</p:attrName>
                                        </p:attrNameLst>
                                      </p:cBhvr>
                                      <p:to>
                                        <p:strVal val="visible"/>
                                      </p:to>
                                    </p:set>
                                    <p:animEffect transition="in" filter="blinds(horizontal)">
                                      <p:cBhvr>
                                        <p:cTn id="22" dur="500"/>
                                        <p:tgtEl>
                                          <p:spTgt spid="1229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291">
                                            <p:txEl>
                                              <p:pRg st="4" end="4"/>
                                            </p:txEl>
                                          </p:spTgt>
                                        </p:tgtEl>
                                        <p:attrNameLst>
                                          <p:attrName>style.visibility</p:attrName>
                                        </p:attrNameLst>
                                      </p:cBhvr>
                                      <p:to>
                                        <p:strVal val="visible"/>
                                      </p:to>
                                    </p:set>
                                    <p:animEffect transition="in" filter="blinds(horizontal)">
                                      <p:cBhvr>
                                        <p:cTn id="27" dur="500"/>
                                        <p:tgtEl>
                                          <p:spTgt spid="122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sp>
        <p:nvSpPr>
          <p:cNvPr id="3" name="Date Placeholder 3"/>
          <p:cNvSpPr>
            <a:spLocks noGrp="1"/>
          </p:cNvSpPr>
          <p:nvPr>
            <p:ph type="dt" sz="half" idx="10"/>
          </p:nvPr>
        </p:nvSpPr>
        <p:spPr/>
        <p:txBody>
          <a:bodyPr/>
          <a:lstStyle/>
          <a:p>
            <a:fld id="{3E86BE74-2DB3-4EE1-8884-6EFB3534BC98}" type="datetime1">
              <a:rPr lang="en-US"/>
              <a:pPr/>
              <a:t>9/10/2007</a:t>
            </a:fld>
            <a:endParaRPr lang="en-US"/>
          </a:p>
        </p:txBody>
      </p:sp>
      <p:sp>
        <p:nvSpPr>
          <p:cNvPr id="4" name="Slide Number Placeholder 5"/>
          <p:cNvSpPr>
            <a:spLocks noGrp="1"/>
          </p:cNvSpPr>
          <p:nvPr>
            <p:ph type="sldNum" sz="quarter" idx="12"/>
          </p:nvPr>
        </p:nvSpPr>
        <p:spPr/>
        <p:txBody>
          <a:bodyPr/>
          <a:lstStyle/>
          <a:p>
            <a:fld id="{83D5893B-2AD6-4147-8ABC-8A07A7061AB7}" type="slidenum">
              <a:rPr lang="en-US"/>
              <a:pPr/>
              <a:t>9</a:t>
            </a:fld>
            <a:endParaRPr lang="en-US"/>
          </a:p>
        </p:txBody>
      </p:sp>
      <p:sp>
        <p:nvSpPr>
          <p:cNvPr id="40962" name="Rectangle 2"/>
          <p:cNvSpPr>
            <a:spLocks noGrp="1" noChangeArrowheads="1"/>
          </p:cNvSpPr>
          <p:nvPr>
            <p:ph type="title"/>
          </p:nvPr>
        </p:nvSpPr>
        <p:spPr>
          <a:noFill/>
          <a:ln/>
        </p:spPr>
        <p:txBody>
          <a:bodyPr/>
          <a:lstStyle/>
          <a:p>
            <a:r>
              <a:rPr lang="en-US"/>
              <a:t>Announcing our newest product line …</a:t>
            </a:r>
          </a:p>
        </p:txBody>
      </p:sp>
    </p:spTree>
  </p:cSld>
  <p:clrMapOvr>
    <a:masterClrMapping/>
  </p:clrMapOvr>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A78266-175C-4B45-AC5C-08B1AE34D911}"/>
</file>

<file path=customXml/itemProps2.xml><?xml version="1.0" encoding="utf-8"?>
<ds:datastoreItem xmlns:ds="http://schemas.openxmlformats.org/officeDocument/2006/customXml" ds:itemID="{2B6804BD-B4A5-48F8-B52D-116255D8DB01}"/>
</file>

<file path=docProps/app.xml><?xml version="1.0" encoding="utf-8"?>
<Properties xmlns="http://schemas.openxmlformats.org/officeDocument/2006/extended-properties" xmlns:vt="http://schemas.openxmlformats.org/officeDocument/2006/docPropsVTypes">
  <Template>C:\Office2k\Microsoft Office\Templates\Presentation Designs\Soaring.pot</Template>
  <TotalTime>79</TotalTime>
  <Words>141</Words>
  <Application>Microsoft PowerPoint</Application>
  <PresentationFormat>On-screen Show (4:3)</PresentationFormat>
  <Paragraphs>63</Paragraphs>
  <Slides>11</Slides>
  <Notes>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8" baseType="lpstr">
      <vt:lpstr>Times New Roman</vt:lpstr>
      <vt:lpstr>Arial</vt:lpstr>
      <vt:lpstr>Wingdings</vt:lpstr>
      <vt:lpstr>Symbol</vt:lpstr>
      <vt:lpstr>Soaring</vt:lpstr>
      <vt:lpstr>Microsoft Clip Gallery</vt:lpstr>
      <vt:lpstr>Microsoft Graph 2000 Chart</vt:lpstr>
      <vt:lpstr>Annual Meeting</vt:lpstr>
      <vt:lpstr>Agenda</vt:lpstr>
      <vt:lpstr>Highlights of Past Year</vt:lpstr>
      <vt:lpstr>Review of Prior Goals</vt:lpstr>
      <vt:lpstr>Financial Overview</vt:lpstr>
      <vt:lpstr>Financial Overview</vt:lpstr>
      <vt:lpstr>Revenue and Profit</vt:lpstr>
      <vt:lpstr>Key Spending Areas</vt:lpstr>
      <vt:lpstr>Announcing our newest product line …</vt:lpstr>
      <vt:lpstr>SkiToggs</vt:lpstr>
      <vt:lpstr>Summary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Meeting</dc:title>
  <dc:creator>Tim Poynter</dc:creator>
  <cp:lastModifiedBy>Tim Poynter</cp:lastModifiedBy>
  <cp:revision>24</cp:revision>
  <dcterms:created xsi:type="dcterms:W3CDTF">1997-01-13T03:32:40Z</dcterms:created>
  <dcterms:modified xsi:type="dcterms:W3CDTF">2007-09-10T20:10:57Z</dcterms:modified>
</cp:coreProperties>
</file>