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6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1" r:id="rId1"/>
  </p:sldMasterIdLst>
  <p:notesMasterIdLst>
    <p:notesMasterId r:id="rId12"/>
  </p:notesMasterIdLst>
  <p:sldIdLst>
    <p:sldId id="256" r:id="rId2"/>
    <p:sldId id="258" r:id="rId3"/>
    <p:sldId id="260" r:id="rId4"/>
    <p:sldId id="261" r:id="rId5"/>
    <p:sldId id="267" r:id="rId6"/>
    <p:sldId id="262" r:id="rId7"/>
    <p:sldId id="263" r:id="rId8"/>
    <p:sldId id="268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6568" autoAdjust="0"/>
    <p:restoredTop sz="94595" autoAdjust="0"/>
  </p:normalViewPr>
  <p:slideViewPr>
    <p:cSldViewPr>
      <p:cViewPr varScale="1">
        <p:scale>
          <a:sx n="74" d="100"/>
          <a:sy n="74" d="100"/>
        </p:scale>
        <p:origin x="-36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customXml" Target="../customXml/item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60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kumimoji="1" sz="1200">
                <a:latin typeface="Comic Sans MS" pitchFamily="66" charset="0"/>
              </a:defRPr>
            </a:lvl1pPr>
          </a:lstStyle>
          <a:p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kumimoji="1" sz="1200">
                <a:latin typeface="Comic Sans MS" pitchFamily="66" charset="0"/>
              </a:defRPr>
            </a:lvl1pPr>
          </a:lstStyle>
          <a:p>
            <a:fld id="{1BF4FBC7-0DC7-4A8B-9810-5FFCA2E560E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53FDF27-F062-465B-998D-BE009367E786}" type="slidenum">
              <a:rPr lang="en-US"/>
              <a:pPr/>
              <a:t>3</a:t>
            </a:fld>
            <a:endParaRPr lang="en-US"/>
          </a:p>
        </p:txBody>
      </p:sp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4150D76-7220-4C61-B614-A7368CAD9604}" type="slidenum">
              <a:rPr lang="en-US"/>
              <a:pPr/>
              <a:t>4</a:t>
            </a:fld>
            <a:endParaRPr lang="en-US"/>
          </a:p>
        </p:txBody>
      </p:sp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A8CF28B-0097-4FA8-B09F-38BBCE0ACA79}" type="slidenum">
              <a:rPr lang="en-US"/>
              <a:pPr/>
              <a:t>5</a:t>
            </a:fld>
            <a:endParaRPr lang="en-US"/>
          </a:p>
        </p:txBody>
      </p:sp>
      <p:sp>
        <p:nvSpPr>
          <p:cNvPr id="1075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D07D73C-9533-4F06-AB6B-66A695B71EA2}" type="slidenum">
              <a:rPr lang="en-US"/>
              <a:pPr/>
              <a:t>10</a:t>
            </a:fld>
            <a:endParaRPr lang="en-US"/>
          </a:p>
        </p:txBody>
      </p:sp>
      <p:sp>
        <p:nvSpPr>
          <p:cNvPr id="962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Talk about the new ski wear promotion.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5714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115715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15716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17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grpSp>
          <p:nvGrpSpPr>
            <p:cNvPr id="115718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15719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  <p:sp>
            <p:nvSpPr>
              <p:cNvPr id="115720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GB"/>
              </a:p>
            </p:txBody>
          </p:sp>
        </p:grpSp>
        <p:sp>
          <p:nvSpPr>
            <p:cNvPr id="115721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2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5723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1572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1572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15726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7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11572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93E74279-8390-4C34-95F1-BDD38EAB930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1C5BC2-6522-4DF1-B89E-698AB7C3F1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576B7D-79FB-4492-9A8C-7FB70F0D4D4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0643F9-DA96-4365-94E0-CB55193777D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442AFF-9A45-4248-B963-3D50C676E3E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E66887E-FFC9-40DA-BFAF-D5AA9E170E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5288B40-E588-4F82-8966-FDA58E2A541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0E6C64-D0D5-48F1-A67B-2D4A4102D94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254F33-9E57-44B3-9DC8-088E9ACCE4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251725-7BF8-4232-B32C-E479CF63690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16361E-69C2-4BAA-AE1F-C6BAFCA657B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1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2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3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4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5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6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114697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1469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14699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0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14701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977CBDE8-5033-4077-B4A0-B96517257C2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2" name="Rectangle 4"/>
          <p:cNvSpPr>
            <a:spLocks noGrp="1" noChangeArrowheads="1"/>
          </p:cNvSpPr>
          <p:nvPr>
            <p:ph type="ctrTitle"/>
          </p:nvPr>
        </p:nvSpPr>
        <p:spPr/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/>
              <a:t>Making a Business of Recreation</a:t>
            </a:r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>
                <a:latin typeface="Times New Roman" pitchFamily="18" charset="0"/>
              </a:rPr>
              <a:t>Worldwide Sporting Goods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7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Next Steps</a:t>
            </a:r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Advertising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Circulars, Newspapers, Television, and Radio</a:t>
            </a:r>
          </a:p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Promotions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Special offers and Discounts</a:t>
            </a:r>
          </a:p>
          <a:p>
            <a:pPr marL="571500" indent="-571500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  <a:buFont typeface="Wingdings" pitchFamily="2" charset="2"/>
              <a:buAutoNum type="arabicPeriod"/>
            </a:pPr>
            <a:r>
              <a:rPr lang="en-US"/>
              <a:t>After market</a:t>
            </a:r>
          </a:p>
          <a:p>
            <a:pPr marL="839788" lvl="1" indent="-382588">
              <a:lnSpc>
                <a:spcPct val="90000"/>
              </a:lnSpc>
              <a:spcBef>
                <a:spcPct val="30000"/>
              </a:spcBef>
              <a:spcAft>
                <a:spcPct val="20000"/>
              </a:spcAft>
            </a:pPr>
            <a:r>
              <a:rPr lang="en-US" sz="2600"/>
              <a:t>Mailings and Telemarketing</a:t>
            </a:r>
            <a:r>
              <a:rPr lang="en-US"/>
              <a:t/>
            </a:r>
            <a:br>
              <a:rPr lang="en-US"/>
            </a:b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8" name="Rectangle 1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Success-Satisfaction-Partnership</a:t>
            </a:r>
          </a:p>
        </p:txBody>
      </p:sp>
      <p:sp>
        <p:nvSpPr>
          <p:cNvPr id="21519" name="Rectangle 15"/>
          <p:cNvSpPr>
            <a:spLocks noGrp="1" noChangeArrowheads="1"/>
          </p:cNvSpPr>
          <p:nvPr>
            <p:ph type="body" idx="1"/>
          </p:nvPr>
        </p:nvSpPr>
        <p:spPr>
          <a:solidFill>
            <a:srgbClr val="00B050"/>
          </a:solidFill>
          <a:ln>
            <a:solidFill>
              <a:srgbClr val="00B050"/>
            </a:solidFill>
          </a:ln>
        </p:spPr>
        <p:txBody>
          <a:bodyPr/>
          <a:lstStyle/>
          <a:p>
            <a:r>
              <a:rPr lang="en-US" dirty="0"/>
              <a:t>Products, value, quality, and service</a:t>
            </a:r>
          </a:p>
          <a:p>
            <a:r>
              <a:rPr lang="en-US" dirty="0"/>
              <a:t>Success is our objective</a:t>
            </a:r>
          </a:p>
          <a:p>
            <a:r>
              <a:rPr lang="en-US" dirty="0"/>
              <a:t>Satisfaction is our mission</a:t>
            </a:r>
          </a:p>
          <a:p>
            <a:r>
              <a:rPr lang="en-US" dirty="0"/>
              <a:t>Partnership is the key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81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effectLst>
                  <a:outerShdw blurRad="38100" dist="38100" dir="2700000" algn="tl">
                    <a:srgbClr val="C0C0C0"/>
                  </a:outerShdw>
                </a:effectLst>
              </a:rPr>
              <a:t>Building Partnerships</a:t>
            </a:r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body" sz="half" idx="1"/>
          </p:nvPr>
        </p:nvSpPr>
        <p:spPr>
          <a:xfrm>
            <a:off x="1182688" y="2017713"/>
            <a:ext cx="3814762" cy="4114800"/>
          </a:xfr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 dirty="0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Worldwide Sporting Goods</a:t>
            </a:r>
          </a:p>
          <a:p>
            <a:r>
              <a:rPr lang="en-US" dirty="0"/>
              <a:t>Quality products</a:t>
            </a:r>
          </a:p>
          <a:p>
            <a:r>
              <a:rPr lang="en-US" dirty="0"/>
              <a:t>Excellent value</a:t>
            </a:r>
          </a:p>
          <a:p>
            <a:r>
              <a:rPr lang="en-US" dirty="0"/>
              <a:t>Reputation</a:t>
            </a:r>
          </a:p>
          <a:p>
            <a:r>
              <a:rPr lang="en-US" dirty="0"/>
              <a:t>Knowledgeable sales staff</a:t>
            </a:r>
          </a:p>
          <a:p>
            <a:endParaRPr lang="en-US" dirty="0"/>
          </a:p>
        </p:txBody>
      </p:sp>
      <p:sp>
        <p:nvSpPr>
          <p:cNvPr id="24583" name="Rectangle 7"/>
          <p:cNvSpPr>
            <a:spLocks noGrp="1" noChangeArrowheads="1"/>
          </p:cNvSpPr>
          <p:nvPr>
            <p:ph type="body" sz="half" idx="2"/>
          </p:nvPr>
        </p:nvSpPr>
        <p:spPr>
          <a:xfrm>
            <a:off x="5140325" y="2017713"/>
            <a:ext cx="3814763" cy="41148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3200" b="1" i="1">
                <a:solidFill>
                  <a:schemeClr val="hlink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Supporting Retail Partners</a:t>
            </a:r>
          </a:p>
          <a:p>
            <a:r>
              <a:rPr lang="en-US"/>
              <a:t>Community shopping</a:t>
            </a:r>
          </a:p>
          <a:p>
            <a:r>
              <a:rPr lang="en-US"/>
              <a:t>Customer bonding</a:t>
            </a:r>
          </a:p>
          <a:p>
            <a:r>
              <a:rPr lang="en-US"/>
              <a:t>Customer support</a:t>
            </a:r>
          </a:p>
          <a:p>
            <a:r>
              <a:rPr lang="en-US"/>
              <a:t>Local service</a:t>
            </a:r>
          </a:p>
          <a:p>
            <a:r>
              <a:rPr lang="en-US"/>
              <a:t>After market support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/>
              <a:t>Meeting the Needs</a:t>
            </a:r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Autofit/>
          </a:bodyPr>
          <a:lstStyle/>
          <a:p>
            <a:pPr>
              <a:buFont typeface="Wingdings" pitchFamily="2" charset="2"/>
              <a:buNone/>
            </a:pPr>
            <a:r>
              <a:rPr lang="en-US" sz="6600" dirty="0"/>
              <a:t>Saturday delivery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Overnight shipping for rush orders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Discounts on shipping charges for orders over $5000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Customer Service Representatives available 24 hours a day</a:t>
            </a:r>
          </a:p>
          <a:p>
            <a:pPr>
              <a:buFont typeface="Wingdings" pitchFamily="2" charset="2"/>
              <a:buNone/>
            </a:pPr>
            <a:r>
              <a:rPr lang="en-US" sz="6600" dirty="0"/>
              <a:t>Toll-free 800 number</a:t>
            </a:r>
          </a:p>
          <a:p>
            <a:endParaRPr lang="en-US" sz="6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en-US"/>
              <a:t>Retail Partners</a:t>
            </a: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182688" y="2017713"/>
            <a:ext cx="7772400" cy="4306887"/>
          </a:xfrm>
          <a:noFill/>
          <a:ln/>
        </p:spPr>
        <p:txBody>
          <a:bodyPr lIns="92075" tIns="46038" rIns="92075" bIns="46038"/>
          <a:lstStyle/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Retail partners program targets our large customers. They become part of the Worldwide Sporting Goods network, which creates a link between WSG and the local market.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Territory	Cust.	Reg. Rep.	      Sales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North	SMP	J. Jenkins	15.0%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r>
              <a:rPr lang="en-US"/>
              <a:t>	South	TRF	D. Engel	10.5%</a:t>
            </a:r>
          </a:p>
          <a:p>
            <a:pPr marL="0" indent="0">
              <a:buFont typeface="Wingdings" pitchFamily="2" charset="2"/>
              <a:buNone/>
              <a:tabLst>
                <a:tab pos="457200" algn="l"/>
                <a:tab pos="2743200" algn="ctr"/>
                <a:tab pos="5486400" algn="r"/>
                <a:tab pos="6629400" algn="dec"/>
              </a:tabLst>
            </a:pP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Customer Requirements</a:t>
            </a:r>
          </a:p>
        </p:txBody>
      </p:sp>
      <p:sp>
        <p:nvSpPr>
          <p:cNvPr id="29701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Wide range of products to choose from </a:t>
            </a:r>
          </a:p>
          <a:p>
            <a:r>
              <a:rPr lang="en-US"/>
              <a:t>Fast and accurate order fulfillment</a:t>
            </a:r>
          </a:p>
          <a:p>
            <a:r>
              <a:rPr lang="en-US"/>
              <a:t>Quick resolution of problems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Strengths</a:t>
            </a:r>
          </a:p>
        </p:txBody>
      </p:sp>
      <p:sp>
        <p:nvSpPr>
          <p:cNvPr id="3073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Early Monday Delivery</a:t>
            </a:r>
          </a:p>
          <a:p>
            <a:r>
              <a:rPr lang="en-US"/>
              <a:t>Top Manufacturers like SportsGalore and Blueline Equipment</a:t>
            </a:r>
          </a:p>
          <a:p>
            <a:r>
              <a:rPr lang="en-US"/>
              <a:t>Competitive prices</a:t>
            </a:r>
          </a:p>
          <a:p>
            <a:r>
              <a:rPr lang="en-US"/>
              <a:t>After Market Support</a:t>
            </a:r>
          </a:p>
          <a:p>
            <a:r>
              <a:rPr lang="en-US"/>
              <a:t>Every Friday, the following week’s specials are announced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Our Benefits</a:t>
            </a:r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AutoNum type="arabicPeriod"/>
            </a:pPr>
            <a:r>
              <a:rPr lang="en-US"/>
              <a:t>Best Products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Prices</a:t>
            </a:r>
          </a:p>
          <a:p>
            <a:pPr marL="609600" indent="-609600">
              <a:buFontTx/>
              <a:buAutoNum type="arabicPeriod"/>
            </a:pPr>
            <a:r>
              <a:rPr lang="en-US"/>
              <a:t>Best Service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Benefits</a:t>
            </a:r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Prompt service</a:t>
            </a:r>
          </a:p>
          <a:p>
            <a:r>
              <a:rPr lang="en-US"/>
              <a:t>Wide selection of products</a:t>
            </a:r>
          </a:p>
          <a:p>
            <a:r>
              <a:rPr lang="en-US"/>
              <a:t>Support after sale</a:t>
            </a:r>
          </a:p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1435045-54D8-42AA-8DE2-BCF47BFA52E9}"/>
</file>

<file path=customXml/itemProps2.xml><?xml version="1.0" encoding="utf-8"?>
<ds:datastoreItem xmlns:ds="http://schemas.openxmlformats.org/officeDocument/2006/customXml" ds:itemID="{B02F644C-8213-45BC-A50A-87131A246A8F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1376</TotalTime>
  <Words>184</Words>
  <Application>Microsoft PowerPoint</Application>
  <PresentationFormat>On-screen Show (4:3)</PresentationFormat>
  <Paragraphs>60</Paragraphs>
  <Slides>10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Blends</vt:lpstr>
      <vt:lpstr>Making a Business of Recreation</vt:lpstr>
      <vt:lpstr>Success-Satisfaction-Partnership</vt:lpstr>
      <vt:lpstr>Building Partnerships</vt:lpstr>
      <vt:lpstr>Meeting the Needs</vt:lpstr>
      <vt:lpstr>Retail Partners</vt:lpstr>
      <vt:lpstr>Customer Requirements</vt:lpstr>
      <vt:lpstr>Our Strengths</vt:lpstr>
      <vt:lpstr>Our Benefits</vt:lpstr>
      <vt:lpstr>Key Benefits</vt:lpstr>
      <vt:lpstr>Next Steps</vt:lpstr>
    </vt:vector>
  </TitlesOfParts>
  <Company>WSG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Making a Business of Recreation</dc:title>
  <dc:creator>Stephanie Smith</dc:creator>
  <cp:lastModifiedBy>Tim Poynter</cp:lastModifiedBy>
  <cp:revision>97</cp:revision>
  <dcterms:created xsi:type="dcterms:W3CDTF">1999-02-17T04:15:08Z</dcterms:created>
  <dcterms:modified xsi:type="dcterms:W3CDTF">2007-08-04T07:08:18Z</dcterms:modified>
</cp:coreProperties>
</file>

<file path=docProps/thumbnail.jpeg>
</file>