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$876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62534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ITEM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B72194-A4A1-4054-A6E3-C2CAE38D1DA7}"/>
</file>

<file path=customXml/itemProps2.xml><?xml version="1.0" encoding="utf-8"?>
<ds:datastoreItem xmlns:ds="http://schemas.openxmlformats.org/officeDocument/2006/customXml" ds:itemID="{200F8595-08D4-4B2B-B82D-4EC45C8356C4}"/>
</file>

<file path=docProps/app.xml><?xml version="1.0" encoding="utf-8"?>
<Properties xmlns="http://schemas.openxmlformats.org/officeDocument/2006/extended-properties" xmlns:vt="http://schemas.openxmlformats.org/officeDocument/2006/docPropsVTypes">
  <TotalTime>2783</TotalTime>
  <Words>91</Words>
  <Application>Microsoft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48</cp:revision>
  <dcterms:created xsi:type="dcterms:W3CDTF">1997-02-02T17:01:14Z</dcterms:created>
  <dcterms:modified xsi:type="dcterms:W3CDTF">2007-09-06T20:46:27Z</dcterms:modified>
</cp:coreProperties>
</file>