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sldIdLst>
    <p:sldId id="256" r:id="rId2"/>
    <p:sldId id="258" r:id="rId3"/>
    <p:sldId id="260" r:id="rId4"/>
    <p:sldId id="268" r:id="rId5"/>
    <p:sldId id="266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8CCE3B54-8258-46E5-AB3D-AADEC0C9489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3EE4EB-8549-4C98-A9DE-A5F524AA2B68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46C463D-1F36-4A85-B999-AE2F568B0D83}" type="slidenum">
              <a:rPr lang="en-US"/>
              <a:pPr/>
              <a:t>4</a:t>
            </a:fld>
            <a:endParaRPr lang="en-US"/>
          </a:p>
        </p:txBody>
      </p:sp>
      <p:sp>
        <p:nvSpPr>
          <p:cNvPr id="9728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68A649-AE9E-41F5-965F-6320701A74E2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F49253C2-3A1B-428D-AA34-769C9DA263F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6D62AF-5C42-4255-81FE-BD499F629A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C3620-64FE-4FEA-B78C-C4551CA64F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EEDED7E9-F089-4C27-A060-5CD81ED07A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16B3EA-5277-4457-AC58-E87B6E6B73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C0C68-5BE6-4E45-8134-5EF17FE95C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EF9B6D-DAA4-472A-8A60-E1BCCC871A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EE0E67-63B6-47C2-A0D9-6F76FA99B0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62042F-1194-4C8A-BCB5-283CBD9C06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5205AB-132D-4629-AA68-7038717AB1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E42520-AEA7-4312-8E87-89DA92163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DD33D-A90C-48BA-AC10-74C19AAAF8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93BD993A-05BE-4FF6-8415-907329850FF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21" name="AutoShap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Advertising</a:t>
            </a:r>
          </a:p>
        </p:txBody>
      </p:sp>
      <p:sp>
        <p:nvSpPr>
          <p:cNvPr id="90122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/>
              <a:t>Circulars</a:t>
            </a:r>
          </a:p>
          <a:p>
            <a:endParaRPr lang="en-US" b="1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Products, value, quality, and service</a:t>
            </a:r>
          </a:p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 dirty="0"/>
              <a:t>Worldwide Sporting Goods</a:t>
            </a:r>
          </a:p>
          <a:p>
            <a:r>
              <a:rPr lang="en-US" sz="2400" dirty="0"/>
              <a:t>Quality products</a:t>
            </a:r>
          </a:p>
          <a:p>
            <a:r>
              <a:rPr lang="en-US" sz="2400" dirty="0"/>
              <a:t>Excellent value</a:t>
            </a:r>
          </a:p>
          <a:p>
            <a:r>
              <a:rPr lang="en-US" sz="2400" dirty="0"/>
              <a:t>Reputation</a:t>
            </a:r>
          </a:p>
          <a:p>
            <a:r>
              <a:rPr lang="en-US" sz="2400" dirty="0"/>
              <a:t>Knowledgeable sales staff</a:t>
            </a:r>
          </a:p>
          <a:p>
            <a:endParaRPr lang="en-US" sz="2400" dirty="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The following week’s specials are announced by the end of the previous week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7D9FA8-685B-4C5F-87FB-3E69D72D8A42}"/>
</file>

<file path=customXml/itemProps2.xml><?xml version="1.0" encoding="utf-8"?>
<ds:datastoreItem xmlns:ds="http://schemas.openxmlformats.org/officeDocument/2006/customXml" ds:itemID="{BC17D6B0-CADE-4D53-8A88-A21618FC0843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200</TotalTime>
  <Words>148</Words>
  <Application>Microsoft PowerPoint</Application>
  <PresentationFormat>On-screen Show (4:3)</PresentationFormat>
  <Paragraphs>48</Paragraphs>
  <Slides>10</Slides>
  <Notes>3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Arial</vt:lpstr>
      <vt:lpstr>Wingdings</vt:lpstr>
      <vt:lpstr>Comic Sans MS</vt:lpstr>
      <vt:lpstr>1_Capsules</vt:lpstr>
      <vt:lpstr>Microsoft Graph 2000 Chart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  <vt:lpstr>Advertising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37</cp:revision>
  <dcterms:created xsi:type="dcterms:W3CDTF">1999-02-17T04:15:08Z</dcterms:created>
  <dcterms:modified xsi:type="dcterms:W3CDTF">2007-08-03T16:54:37Z</dcterms:modified>
</cp:coreProperties>
</file>