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CEC7A3-7660-4CCB-990F-4D66047D1CBC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ED75C-8F1C-43A0-8EFF-327FEA56EF4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ED75C-8F1C-43A0-8EFF-327FEA56EF4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A115A-419E-4484-A540-0DEF5E0D7926}" type="datetimeFigureOut">
              <a:rPr lang="en-US" smtClean="0"/>
              <a:t>6/25/2007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506BA-3761-46AB-915E-9914651D56B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ryx Antelo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14290"/>
            <a:ext cx="4190997" cy="31432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orest Flowe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42852"/>
            <a:ext cx="4381499" cy="32861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633330-62E7-463F-A915-AC003C6A5FDC}"/>
</file>

<file path=customXml/itemProps2.xml><?xml version="1.0" encoding="utf-8"?>
<ds:datastoreItem xmlns:ds="http://schemas.openxmlformats.org/officeDocument/2006/customXml" ds:itemID="{3AA4CF80-DCD3-4308-B83E-BBBF5096E5CD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On-screen Show (4:3)</PresentationFormat>
  <Paragraphs>1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2</cp:revision>
  <dcterms:created xsi:type="dcterms:W3CDTF">2007-06-25T13:36:41Z</dcterms:created>
  <dcterms:modified xsi:type="dcterms:W3CDTF">2007-06-25T13:43:58Z</dcterms:modified>
</cp:coreProperties>
</file>