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9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2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8EFAE5AE-F116-4E8F-BD2E-5BD719F2892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E47F60-11B6-4535-B49C-30647D73BA6B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7669A8-DFEA-4D29-9FEE-806729D3C9AB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0E61BC-3446-45A2-89A8-83641E47D810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BFFC008-C62B-4643-829A-CF0148118B4F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77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77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77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77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77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77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77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777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B4A7875F-4E39-491B-961A-6C2FB6D7CDC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45E1B-E5E0-45BF-A10F-5792DFD88C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68EF01-B922-4778-82E1-111F1D5081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22B2A-0C03-434E-B203-BABE3556A2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128B03-5A88-4560-9D8A-C8F613BE32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EBD8B32-7245-48A4-9A76-13A9F995D3E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DB84D8-B1A4-49D4-8BD5-0E7D670D16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5942D3-29C5-4EDE-9A40-5DD19212B2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8C04A2-7285-446F-A49D-2FABDFCED9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34EE52-6869-419B-B2C8-076639168E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0C600-4F42-42B7-8398-10CA522721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67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85F35AE-8662-4F63-BD45-62F14315369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Saturday delivery</a:t>
            </a:r>
          </a:p>
          <a:p>
            <a:r>
              <a:rPr lang="en-US"/>
              <a:t>Overnight shipping for rush orders</a:t>
            </a:r>
          </a:p>
          <a:p>
            <a:r>
              <a:rPr lang="en-US"/>
              <a:t>Discounts on shipping charges for orders over $5000</a:t>
            </a:r>
          </a:p>
          <a:p>
            <a:r>
              <a:rPr lang="en-US"/>
              <a:t>Customer Service Representatives available 24 hours a day</a:t>
            </a:r>
          </a:p>
          <a:p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Territory	Cust.	Reg. Rep.	     Sales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Wide range of products to choose from </a:t>
            </a:r>
          </a:p>
          <a:p>
            <a:pPr>
              <a:buFont typeface="Wingdings" pitchFamily="2" charset="2"/>
              <a:buNone/>
            </a:pPr>
            <a:r>
              <a:rPr lang="en-US"/>
              <a:t>Fast and accurate order fulfillment</a:t>
            </a:r>
          </a:p>
          <a:p>
            <a:pPr>
              <a:buFont typeface="Wingdings" pitchFamily="2" charset="2"/>
              <a:buNone/>
            </a:pPr>
            <a:r>
              <a:rPr lang="en-US"/>
              <a:t>Quick resolution of problems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Early Monday delivery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Competitive prices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After market support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/>
              <a:t>Best Products</a:t>
            </a:r>
          </a:p>
          <a:p>
            <a:pPr marL="609600" indent="-609600">
              <a:buFontTx/>
              <a:buNone/>
            </a:pPr>
            <a:r>
              <a:rPr lang="en-US"/>
              <a:t>Best Prices</a:t>
            </a:r>
          </a:p>
          <a:p>
            <a:pPr marL="609600" indent="-609600">
              <a:buFontTx/>
              <a:buNone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D32F2D7-7FB8-44F2-A1D0-0CEAA4E7A962}"/>
</file>

<file path=customXml/itemProps2.xml><?xml version="1.0" encoding="utf-8"?>
<ds:datastoreItem xmlns:ds="http://schemas.openxmlformats.org/officeDocument/2006/customXml" ds:itemID="{C705C698-6F09-41FA-89E5-9FC0093531C8}"/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1827</TotalTime>
  <Words>177</Words>
  <Application>Microsoft PowerPoint</Application>
  <PresentationFormat>On-screen Show (4:3)</PresentationFormat>
  <Paragraphs>59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96</cp:revision>
  <dcterms:created xsi:type="dcterms:W3CDTF">1999-02-17T04:15:08Z</dcterms:created>
  <dcterms:modified xsi:type="dcterms:W3CDTF">2007-08-04T07:51:02Z</dcterms:modified>
</cp:coreProperties>
</file>