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notesSlides/notesSlide3.xml" ContentType="application/vnd.openxmlformats-officedocument.presentationml.notesSlide+xml"/>
  <Override PartName="/ppt/slideLayouts/slideLayout5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5" r:id="rId1"/>
  </p:sldMasterIdLst>
  <p:notesMasterIdLst>
    <p:notesMasterId r:id="rId12"/>
  </p:notesMasterIdLst>
  <p:sldIdLst>
    <p:sldId id="256" r:id="rId2"/>
    <p:sldId id="258" r:id="rId3"/>
    <p:sldId id="260" r:id="rId4"/>
    <p:sldId id="268" r:id="rId5"/>
    <p:sldId id="266" r:id="rId6"/>
    <p:sldId id="262" r:id="rId7"/>
    <p:sldId id="263" r:id="rId8"/>
    <p:sldId id="264" r:id="rId9"/>
    <p:sldId id="265" r:id="rId10"/>
    <p:sldId id="267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1E3E1B6C-EFD2-4423-946C-0E9336CBE8C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21B9981-900E-4B3B-A51F-C2B9C899FA7A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9083C0F-A308-47D2-BC40-5B9FD3587D12}" type="slidenum">
              <a:rPr lang="en-US"/>
              <a:pPr/>
              <a:t>4</a:t>
            </a:fld>
            <a:endParaRPr lang="en-US"/>
          </a:p>
        </p:txBody>
      </p:sp>
      <p:sp>
        <p:nvSpPr>
          <p:cNvPr id="972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56DC66-0448-44D4-9579-181116461AC5}" type="slidenum">
              <a:rPr lang="en-US"/>
              <a:pPr/>
              <a:t>5</a:t>
            </a:fld>
            <a:endParaRPr lang="en-US"/>
          </a:p>
        </p:txBody>
      </p:sp>
      <p:sp>
        <p:nvSpPr>
          <p:cNvPr id="3891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8066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88067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  <p:sp>
          <p:nvSpPr>
            <p:cNvPr id="88068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</p:grpSp>
      <p:grpSp>
        <p:nvGrpSpPr>
          <p:cNvPr id="88069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88070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88071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88072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88073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88074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88075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BA974AC9-C912-4499-A810-A5BE5711023A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88076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DDFDEB-6559-43DD-BA1C-9F641DEA7F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C1681C-D3DF-4CBD-A350-70B22A0142E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762000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838200" y="2362200"/>
            <a:ext cx="7693025" cy="3724275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438400" y="6248400"/>
            <a:ext cx="2130425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791200" y="6248400"/>
            <a:ext cx="2897188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138" y="62420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615F4CCC-0D4D-4183-8E3B-86FF5E1B29C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DD4819-361D-4959-8079-D17900D013E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752821-7C0C-47BB-A6E9-C38E9593625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1E0D7F-C4DC-40E5-A040-513E58DD89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B6AF3-6EA7-4F01-988D-64419C1BDB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5CC2D2-4B0E-463A-BB7D-12C30B14B65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92892A-388D-49F6-9B33-E31630A3AD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7FF4F1-5FC6-4FCA-8297-6EE556BEC38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C803C8-8C2A-416E-9DD9-62AB4809E3D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042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87043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87044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5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endParaRPr lang="en-GB"/>
              </a:p>
            </p:txBody>
          </p:sp>
        </p:grpSp>
        <p:grpSp>
          <p:nvGrpSpPr>
            <p:cNvPr id="87046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87047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8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</p:grpSp>
      <p:sp>
        <p:nvSpPr>
          <p:cNvPr id="87049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705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87051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2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 eaLnBrk="1" hangingPunct="1">
              <a:defRPr sz="2600" b="1">
                <a:solidFill>
                  <a:schemeClr val="bg1"/>
                </a:solidFill>
              </a:defRPr>
            </a:lvl1pPr>
          </a:lstStyle>
          <a:p>
            <a:fld id="{D14F5794-5C48-46CF-98D3-D11EDB4626B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AutoShap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989013"/>
          </a:xfrm>
        </p:spPr>
        <p:txBody>
          <a:bodyPr/>
          <a:lstStyle/>
          <a:p>
            <a:pPr algn="ctr"/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21" name="AutoShap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Advertising</a:t>
            </a:r>
          </a:p>
        </p:txBody>
      </p:sp>
      <p:sp>
        <p:nvSpPr>
          <p:cNvPr id="90122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/>
              <a:t>Circulars</a:t>
            </a:r>
          </a:p>
          <a:p>
            <a:r>
              <a:rPr lang="en-US" b="1"/>
              <a:t>Newspapers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2" name="AutoShape 8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3" name="Rectangle 9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Success is our objective</a:t>
            </a:r>
          </a:p>
          <a:p>
            <a:r>
              <a:rPr lang="en-US" sz="2400"/>
              <a:t>Satisfaction is our mission</a:t>
            </a:r>
          </a:p>
          <a:p>
            <a:r>
              <a:rPr lang="en-US" sz="2400"/>
              <a:t>Partnership is the key</a:t>
            </a:r>
          </a:p>
          <a:p>
            <a:endParaRPr lang="en-US"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b="1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</a:p>
          <a:p>
            <a:r>
              <a:rPr lang="en-US" sz="2400"/>
              <a:t>Knowledgeable sales staff</a:t>
            </a:r>
          </a:p>
          <a:p>
            <a:endParaRPr lang="en-US" sz="2400"/>
          </a:p>
        </p:txBody>
      </p:sp>
      <p:sp>
        <p:nvSpPr>
          <p:cNvPr id="24580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Supporting Retail Partners</a:t>
            </a:r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7891" name="Object 1027"/>
          <p:cNvGraphicFramePr>
            <a:graphicFrameLocks noChangeAspect="1"/>
          </p:cNvGraphicFramePr>
          <p:nvPr>
            <p:ph type="chart" idx="1"/>
          </p:nvPr>
        </p:nvGraphicFramePr>
        <p:xfrm>
          <a:off x="838200" y="2362200"/>
          <a:ext cx="7693025" cy="3724275"/>
        </p:xfrm>
        <a:graphic>
          <a:graphicData uri="http://schemas.openxmlformats.org/presentationml/2006/ole">
            <p:oleObj spid="_x0000_s37891" name="Chart" r:id="rId4" imgW="7772400" imgH="4114800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AutoShap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23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The following week’s specials are announced by the end of the previous week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AutoShap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6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</a:t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Capsules">
  <a:themeElements>
    <a:clrScheme name="1_Capsules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1_Capsule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Capsules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2E22A2E-EB78-43F2-A7B8-E24B60EFCC01}"/>
</file>

<file path=customXml/itemProps2.xml><?xml version="1.0" encoding="utf-8"?>
<ds:datastoreItem xmlns:ds="http://schemas.openxmlformats.org/officeDocument/2006/customXml" ds:itemID="{BDDAA48B-7C92-42D9-8C63-9CA1AA1B2966}"/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208</TotalTime>
  <Words>147</Words>
  <Application>Microsoft PowerPoint</Application>
  <PresentationFormat>On-screen Show (4:3)</PresentationFormat>
  <Paragraphs>51</Paragraphs>
  <Slides>10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Arial</vt:lpstr>
      <vt:lpstr>Wingdings</vt:lpstr>
      <vt:lpstr>Comic Sans MS</vt:lpstr>
      <vt:lpstr>1_Capsules</vt:lpstr>
      <vt:lpstr>Microsoft Graph 2000 Chart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  <vt:lpstr>Advertising</vt:lpstr>
    </vt:vector>
  </TitlesOfParts>
  <Company>PTS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Dick Clark</dc:creator>
  <cp:lastModifiedBy>Tim Poynter</cp:lastModifiedBy>
  <cp:revision>40</cp:revision>
  <dcterms:created xsi:type="dcterms:W3CDTF">1999-02-17T04:15:08Z</dcterms:created>
  <dcterms:modified xsi:type="dcterms:W3CDTF">2007-08-03T17:14:59Z</dcterms:modified>
</cp:coreProperties>
</file>

<file path=docProps/thumbnail.jpeg>
</file>