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48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openxmlformats.org/officeDocument/2006/relationships/customXml" Target="../customXml/item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F01DE89-E9A7-4312-A3FF-A3D470EEB98A}" type="datetimeFigureOut">
              <a:rPr lang="en-US" smtClean="0"/>
              <a:pPr/>
              <a:t>7/20/2007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4AFF724-7544-4972-B0D9-B3656588EA0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AFF724-7544-4972-B0D9-B3656588EA04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3481B-4CF6-4717-BC59-7055988B2810}" type="datetimeFigureOut">
              <a:rPr lang="en-US" smtClean="0"/>
              <a:pPr/>
              <a:t>7/20/2007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A813-5C40-43F3-967B-D8DC1DE4CD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3481B-4CF6-4717-BC59-7055988B2810}" type="datetimeFigureOut">
              <a:rPr lang="en-US" smtClean="0"/>
              <a:pPr/>
              <a:t>7/20/2007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A813-5C40-43F3-967B-D8DC1DE4CD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3481B-4CF6-4717-BC59-7055988B2810}" type="datetimeFigureOut">
              <a:rPr lang="en-US" smtClean="0"/>
              <a:pPr/>
              <a:t>7/20/2007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A813-5C40-43F3-967B-D8DC1DE4CD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3481B-4CF6-4717-BC59-7055988B2810}" type="datetimeFigureOut">
              <a:rPr lang="en-US" smtClean="0"/>
              <a:pPr/>
              <a:t>7/20/2007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A813-5C40-43F3-967B-D8DC1DE4CD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3481B-4CF6-4717-BC59-7055988B2810}" type="datetimeFigureOut">
              <a:rPr lang="en-US" smtClean="0"/>
              <a:pPr/>
              <a:t>7/20/2007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A813-5C40-43F3-967B-D8DC1DE4CD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3481B-4CF6-4717-BC59-7055988B2810}" type="datetimeFigureOut">
              <a:rPr lang="en-US" smtClean="0"/>
              <a:pPr/>
              <a:t>7/20/2007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A813-5C40-43F3-967B-D8DC1DE4CD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3481B-4CF6-4717-BC59-7055988B2810}" type="datetimeFigureOut">
              <a:rPr lang="en-US" smtClean="0"/>
              <a:pPr/>
              <a:t>7/20/2007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A813-5C40-43F3-967B-D8DC1DE4CD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3481B-4CF6-4717-BC59-7055988B2810}" type="datetimeFigureOut">
              <a:rPr lang="en-US" smtClean="0"/>
              <a:pPr/>
              <a:t>7/20/2007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A813-5C40-43F3-967B-D8DC1DE4CD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3481B-4CF6-4717-BC59-7055988B2810}" type="datetimeFigureOut">
              <a:rPr lang="en-US" smtClean="0"/>
              <a:pPr/>
              <a:t>7/20/2007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A813-5C40-43F3-967B-D8DC1DE4CD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3481B-4CF6-4717-BC59-7055988B2810}" type="datetimeFigureOut">
              <a:rPr lang="en-US" smtClean="0"/>
              <a:pPr/>
              <a:t>7/20/2007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A813-5C40-43F3-967B-D8DC1DE4CD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3481B-4CF6-4717-BC59-7055988B2810}" type="datetimeFigureOut">
              <a:rPr lang="en-US" smtClean="0"/>
              <a:pPr/>
              <a:t>7/20/2007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A813-5C40-43F3-967B-D8DC1DE4CD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53481B-4CF6-4717-BC59-7055988B2810}" type="datetimeFigureOut">
              <a:rPr lang="en-US" smtClean="0"/>
              <a:pPr/>
              <a:t>7/20/2007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C9A813-5C40-43F3-967B-D8DC1DE4CD6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solidFill>
            <a:srgbClr val="00B050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en-GB" b="1" dirty="0" smtClean="0">
                <a:ln w="18000">
                  <a:solidFill>
                    <a:srgbClr val="FF0000"/>
                  </a:solidFill>
                  <a:prstDash val="solid"/>
                  <a:miter lim="800000"/>
                </a:ln>
                <a:solidFill>
                  <a:srgbClr val="0070C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TITLE TEXT</a:t>
            </a:r>
            <a:endParaRPr lang="en-US" b="1" dirty="0">
              <a:ln w="18000">
                <a:solidFill>
                  <a:srgbClr val="FF0000"/>
                </a:solidFill>
                <a:prstDash val="solid"/>
                <a:miter lim="800000"/>
              </a:ln>
              <a:solidFill>
                <a:srgbClr val="0070C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1C32BA6D-1208-4D45-BA8A-8112A53431E5}"/>
</file>

<file path=customXml/itemProps2.xml><?xml version="1.0" encoding="utf-8"?>
<ds:datastoreItem xmlns:ds="http://schemas.openxmlformats.org/officeDocument/2006/customXml" ds:itemID="{E0B5135A-D3C9-4099-87BD-36C4B03B46BE}"/>
</file>

<file path=docProps/app.xml><?xml version="1.0" encoding="utf-8"?>
<Properties xmlns="http://schemas.openxmlformats.org/officeDocument/2006/extended-properties" xmlns:vt="http://schemas.openxmlformats.org/officeDocument/2006/docPropsVTypes">
  <TotalTime>219</TotalTime>
  <Words>3</Words>
  <Application>Microsoft Office PowerPoint</Application>
  <PresentationFormat>On-screen Show (4:3)</PresentationFormat>
  <Paragraphs>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TITLE TEXT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 </cp:lastModifiedBy>
  <cp:revision>6</cp:revision>
  <dcterms:created xsi:type="dcterms:W3CDTF">2007-06-23T14:51:50Z</dcterms:created>
  <dcterms:modified xsi:type="dcterms:W3CDTF">2007-07-20T20:23:32Z</dcterms:modified>
</cp:coreProperties>
</file>

<file path=docProps/thumbnail.jpeg>
</file>