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4" d="100"/>
          <a:sy n="64" d="100"/>
        </p:scale>
        <p:origin x="-10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032CF41-643C-42F8-B0C5-E903157667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CCFCF7-B320-4204-BD46-210FA324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C55C0-DF0D-476F-8C3A-3C026B5AD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CBB2-DDF7-47C8-A317-CE8F302E7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E10FAC-FDFE-4F39-AE58-0E4847DE9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8A08F3-A86A-475A-9214-28EC04955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35FFD-0E37-4464-9022-7F2750E88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EF983-CFF9-4D27-9E7E-AEF6F38DC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9739-DF82-4C5C-84B3-557A5E54F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E7625-BAD2-48FB-8FE4-8DF9DCAF0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2BCF8-4A35-4E07-9CC0-E3FD95547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84272-6C9B-48EA-B7B3-3A24493883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C4528-B5BD-462B-83DB-C608747ED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043AB-0318-447D-9007-6FB13FEDD8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930A1ECB-A194-4394-A876-D67D3E2ED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  <p:pic>
        <p:nvPicPr>
          <p:cNvPr id="44037" name="Picture 5" descr="j0299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60350"/>
            <a:ext cx="1562100" cy="15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3E09F44-84FA-4B63-A49A-3374F4DB0757}"/>
</file>

<file path=customXml/itemProps2.xml><?xml version="1.0" encoding="utf-8"?>
<ds:datastoreItem xmlns:ds="http://schemas.openxmlformats.org/officeDocument/2006/customXml" ds:itemID="{443CADEA-508F-4857-AE73-201D854526CB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1231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101</cp:revision>
  <dcterms:created xsi:type="dcterms:W3CDTF">1995-06-02T22:06:36Z</dcterms:created>
  <dcterms:modified xsi:type="dcterms:W3CDTF">2007-08-04T08:41:44Z</dcterms:modified>
</cp:coreProperties>
</file>