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  <p:sldMasterId id="2147483666" r:id="rId2"/>
  </p:sldMasterIdLst>
  <p:notesMasterIdLst>
    <p:notesMasterId r:id="rId18"/>
  </p:notesMasterIdLst>
  <p:sldIdLst>
    <p:sldId id="256" r:id="rId3"/>
    <p:sldId id="257" r:id="rId4"/>
    <p:sldId id="269" r:id="rId5"/>
    <p:sldId id="270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6858000" type="screen4x3"/>
  <p:notesSz cx="6858000" cy="9144000"/>
  <p:custDataLst>
    <p:tags r:id="rId1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CC"/>
    <a:srgbClr val="CC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D62D50-1CD7-4769-86DF-435120434D17}" v="1" dt="2020-03-11T16:11:33.9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2787"/>
    <p:restoredTop sz="90929"/>
  </p:normalViewPr>
  <p:slideViewPr>
    <p:cSldViewPr>
      <p:cViewPr>
        <p:scale>
          <a:sx n="33" d="100"/>
          <a:sy n="33" d="100"/>
        </p:scale>
        <p:origin x="1734" y="9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26" Type="http://schemas.openxmlformats.org/officeDocument/2006/relationships/customXml" Target="../customXml/item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6/11/relationships/changesInfo" Target="changesInfos/changesInfo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Relationship Id="rId27" Type="http://schemas.openxmlformats.org/officeDocument/2006/relationships/customXml" Target="../customXml/item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uan Cuellar" userId="0f1fc8fb-7269-4de1-b17d-8e0f766223dc" providerId="ADAL" clId="{59D62D50-1CD7-4769-86DF-435120434D17}"/>
    <pc:docChg chg="modSld">
      <pc:chgData name="Juan Cuellar" userId="0f1fc8fb-7269-4de1-b17d-8e0f766223dc" providerId="ADAL" clId="{59D62D50-1CD7-4769-86DF-435120434D17}" dt="2020-03-11T16:11:33.937" v="0"/>
      <pc:docMkLst>
        <pc:docMk/>
      </pc:docMkLst>
      <pc:sldChg chg="addSp delSp modSp">
        <pc:chgData name="Juan Cuellar" userId="0f1fc8fb-7269-4de1-b17d-8e0f766223dc" providerId="ADAL" clId="{59D62D50-1CD7-4769-86DF-435120434D17}" dt="2020-03-11T16:11:33.937" v="0"/>
        <pc:sldMkLst>
          <pc:docMk/>
          <pc:sldMk cId="0" sldId="256"/>
        </pc:sldMkLst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56"/>
            <ac:spMk id="2" creationId="{E6C6571C-06CA-4484-8FFB-1DCB4C4B1CC5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56"/>
            <ac:spMk id="3" creationId="{84096296-B75E-429F-A800-0F602D498ED6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56"/>
            <ac:spMk id="5" creationId="{8CCB7548-F1DA-4AA4-BF78-CC1D4C1FD251}"/>
          </ac:spMkLst>
        </pc:spChg>
      </pc:sldChg>
      <pc:sldChg chg="addSp delSp modSp">
        <pc:chgData name="Juan Cuellar" userId="0f1fc8fb-7269-4de1-b17d-8e0f766223dc" providerId="ADAL" clId="{59D62D50-1CD7-4769-86DF-435120434D17}" dt="2020-03-11T16:11:33.937" v="0"/>
        <pc:sldMkLst>
          <pc:docMk/>
          <pc:sldMk cId="0" sldId="257"/>
        </pc:sldMkLst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57"/>
            <ac:spMk id="2" creationId="{F84C3BF6-213E-4681-AE27-45EDF18FB3DE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57"/>
            <ac:spMk id="3" creationId="{B744F3B9-9E6B-4FBE-873F-CEE6A31EFA5E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57"/>
            <ac:spMk id="5" creationId="{BE0ABDC8-8E1B-4452-914F-D372D69C5C15}"/>
          </ac:spMkLst>
        </pc:spChg>
      </pc:sldChg>
      <pc:sldChg chg="addSp delSp modSp">
        <pc:chgData name="Juan Cuellar" userId="0f1fc8fb-7269-4de1-b17d-8e0f766223dc" providerId="ADAL" clId="{59D62D50-1CD7-4769-86DF-435120434D17}" dt="2020-03-11T16:11:33.937" v="0"/>
        <pc:sldMkLst>
          <pc:docMk/>
          <pc:sldMk cId="0" sldId="258"/>
        </pc:sldMkLst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58"/>
            <ac:spMk id="2" creationId="{A7588DB6-1C8B-4AAD-8D0B-2CD509A2CD31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58"/>
            <ac:spMk id="3" creationId="{835EB998-D47C-47B8-8985-A76FB0D7020E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58"/>
            <ac:spMk id="5" creationId="{E79876A8-81DD-4B04-A450-487C03F0DBC9}"/>
          </ac:spMkLst>
        </pc:spChg>
      </pc:sldChg>
      <pc:sldChg chg="addSp delSp modSp">
        <pc:chgData name="Juan Cuellar" userId="0f1fc8fb-7269-4de1-b17d-8e0f766223dc" providerId="ADAL" clId="{59D62D50-1CD7-4769-86DF-435120434D17}" dt="2020-03-11T16:11:33.937" v="0"/>
        <pc:sldMkLst>
          <pc:docMk/>
          <pc:sldMk cId="0" sldId="259"/>
        </pc:sldMkLst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59"/>
            <ac:spMk id="2" creationId="{2C0A755E-3300-4D96-AAE5-B8D8337EC97A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59"/>
            <ac:spMk id="3" creationId="{29642838-36D5-40CE-9434-D02A9D5D6125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59"/>
            <ac:spMk id="5" creationId="{60DF4B37-3EF1-41D3-8661-755881A7D917}"/>
          </ac:spMkLst>
        </pc:spChg>
      </pc:sldChg>
      <pc:sldChg chg="addSp delSp modSp">
        <pc:chgData name="Juan Cuellar" userId="0f1fc8fb-7269-4de1-b17d-8e0f766223dc" providerId="ADAL" clId="{59D62D50-1CD7-4769-86DF-435120434D17}" dt="2020-03-11T16:11:33.937" v="0"/>
        <pc:sldMkLst>
          <pc:docMk/>
          <pc:sldMk cId="0" sldId="260"/>
        </pc:sldMkLst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0"/>
            <ac:spMk id="2" creationId="{A1E4A1BF-F550-432A-8077-BCEC581CD55C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0"/>
            <ac:spMk id="3" creationId="{2A42C043-FE98-467F-8CA9-1939509D1C7A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0"/>
            <ac:spMk id="5" creationId="{1F5E8D67-80B5-4B50-9172-C36C98E29B8C}"/>
          </ac:spMkLst>
        </pc:spChg>
      </pc:sldChg>
      <pc:sldChg chg="addSp delSp modSp">
        <pc:chgData name="Juan Cuellar" userId="0f1fc8fb-7269-4de1-b17d-8e0f766223dc" providerId="ADAL" clId="{59D62D50-1CD7-4769-86DF-435120434D17}" dt="2020-03-11T16:11:33.937" v="0"/>
        <pc:sldMkLst>
          <pc:docMk/>
          <pc:sldMk cId="0" sldId="261"/>
        </pc:sldMkLst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1"/>
            <ac:spMk id="2" creationId="{2B484BBA-53E8-41B4-85CA-96E91BC84051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1"/>
            <ac:spMk id="3" creationId="{1EBDCC03-C904-451F-81E4-75AC4BF95E24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1"/>
            <ac:spMk id="5" creationId="{7CE02480-5D9F-4567-BC05-0C1EE06AB70B}"/>
          </ac:spMkLst>
        </pc:spChg>
      </pc:sldChg>
      <pc:sldChg chg="addSp delSp modSp">
        <pc:chgData name="Juan Cuellar" userId="0f1fc8fb-7269-4de1-b17d-8e0f766223dc" providerId="ADAL" clId="{59D62D50-1CD7-4769-86DF-435120434D17}" dt="2020-03-11T16:11:33.937" v="0"/>
        <pc:sldMkLst>
          <pc:docMk/>
          <pc:sldMk cId="0" sldId="262"/>
        </pc:sldMkLst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2"/>
            <ac:spMk id="2" creationId="{E2ACF9D1-BF01-46ED-BA4F-84A3E76C0E7B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2"/>
            <ac:spMk id="3" creationId="{B09A3F39-FDDA-4E50-97F4-320B582DDDE7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2"/>
            <ac:spMk id="5" creationId="{00F0F3B5-CA8E-4622-8458-22606E89A12C}"/>
          </ac:spMkLst>
        </pc:spChg>
      </pc:sldChg>
      <pc:sldChg chg="addSp delSp modSp">
        <pc:chgData name="Juan Cuellar" userId="0f1fc8fb-7269-4de1-b17d-8e0f766223dc" providerId="ADAL" clId="{59D62D50-1CD7-4769-86DF-435120434D17}" dt="2020-03-11T16:11:33.937" v="0"/>
        <pc:sldMkLst>
          <pc:docMk/>
          <pc:sldMk cId="0" sldId="263"/>
        </pc:sldMkLst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3"/>
            <ac:spMk id="2" creationId="{6E2D2D1D-F6C0-4FEB-889E-4527F28081F5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3"/>
            <ac:spMk id="3" creationId="{F7382715-FA05-450B-B4CA-04FB265076C9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3"/>
            <ac:spMk id="5" creationId="{0DA812AD-64A6-4632-B8EF-F11C83EE4942}"/>
          </ac:spMkLst>
        </pc:spChg>
      </pc:sldChg>
      <pc:sldChg chg="addSp delSp modSp">
        <pc:chgData name="Juan Cuellar" userId="0f1fc8fb-7269-4de1-b17d-8e0f766223dc" providerId="ADAL" clId="{59D62D50-1CD7-4769-86DF-435120434D17}" dt="2020-03-11T16:11:33.937" v="0"/>
        <pc:sldMkLst>
          <pc:docMk/>
          <pc:sldMk cId="0" sldId="264"/>
        </pc:sldMkLst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4"/>
            <ac:spMk id="2" creationId="{3A8F2662-2093-4B4D-99EE-DD8BE69A9E28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4"/>
            <ac:spMk id="3" creationId="{125FE5D5-FB81-4485-9A91-4EA6A12EE45E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4"/>
            <ac:spMk id="5" creationId="{DA54AA46-5FA3-4ED9-9353-A0CEB134372F}"/>
          </ac:spMkLst>
        </pc:spChg>
      </pc:sldChg>
      <pc:sldChg chg="addSp delSp modSp">
        <pc:chgData name="Juan Cuellar" userId="0f1fc8fb-7269-4de1-b17d-8e0f766223dc" providerId="ADAL" clId="{59D62D50-1CD7-4769-86DF-435120434D17}" dt="2020-03-11T16:11:33.937" v="0"/>
        <pc:sldMkLst>
          <pc:docMk/>
          <pc:sldMk cId="0" sldId="265"/>
        </pc:sldMkLst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5"/>
            <ac:spMk id="2" creationId="{9D27E13E-EFC4-40A4-BDEB-8B1CF58F3B40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5"/>
            <ac:spMk id="3" creationId="{C7487709-5870-40A1-821E-3E7747CB94F1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5"/>
            <ac:spMk id="5" creationId="{CE567569-1D8E-427E-B48C-9C9819AFC0FE}"/>
          </ac:spMkLst>
        </pc:spChg>
      </pc:sldChg>
      <pc:sldChg chg="addSp delSp modSp">
        <pc:chgData name="Juan Cuellar" userId="0f1fc8fb-7269-4de1-b17d-8e0f766223dc" providerId="ADAL" clId="{59D62D50-1CD7-4769-86DF-435120434D17}" dt="2020-03-11T16:11:33.937" v="0"/>
        <pc:sldMkLst>
          <pc:docMk/>
          <pc:sldMk cId="0" sldId="266"/>
        </pc:sldMkLst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6"/>
            <ac:spMk id="2" creationId="{D7BC55FD-E887-4660-A307-52313C2BE3D0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6"/>
            <ac:spMk id="3" creationId="{3C9E85E4-146A-44F0-8971-B1BE67C6C25C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6"/>
            <ac:spMk id="5" creationId="{8FD672A9-ABEF-4040-A897-F77B21E196DA}"/>
          </ac:spMkLst>
        </pc:spChg>
      </pc:sldChg>
      <pc:sldChg chg="addSp delSp modSp">
        <pc:chgData name="Juan Cuellar" userId="0f1fc8fb-7269-4de1-b17d-8e0f766223dc" providerId="ADAL" clId="{59D62D50-1CD7-4769-86DF-435120434D17}" dt="2020-03-11T16:11:33.937" v="0"/>
        <pc:sldMkLst>
          <pc:docMk/>
          <pc:sldMk cId="0" sldId="267"/>
        </pc:sldMkLst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7"/>
            <ac:spMk id="2" creationId="{3FD56E8A-296A-437A-B476-DE8CB1930757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7"/>
            <ac:spMk id="3" creationId="{FD42D52D-1423-4A61-BBD0-7D2A1DBBB131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7"/>
            <ac:spMk id="5" creationId="{84CEAA11-B9E4-4D26-9EDC-6B78DBB77840}"/>
          </ac:spMkLst>
        </pc:spChg>
      </pc:sldChg>
      <pc:sldChg chg="addSp delSp modSp">
        <pc:chgData name="Juan Cuellar" userId="0f1fc8fb-7269-4de1-b17d-8e0f766223dc" providerId="ADAL" clId="{59D62D50-1CD7-4769-86DF-435120434D17}" dt="2020-03-11T16:11:33.937" v="0"/>
        <pc:sldMkLst>
          <pc:docMk/>
          <pc:sldMk cId="0" sldId="268"/>
        </pc:sldMkLst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8"/>
            <ac:spMk id="2" creationId="{ED54FCA1-0BA1-44BB-A76B-50A9B5974BD6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8"/>
            <ac:spMk id="3" creationId="{2232A6CD-E7C7-4AAA-A5D8-7C93B2A9B68E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8"/>
            <ac:spMk id="5" creationId="{975E75F9-3160-4454-8A37-2133A4ED9EF7}"/>
          </ac:spMkLst>
        </pc:spChg>
      </pc:sldChg>
      <pc:sldChg chg="addSp delSp modSp">
        <pc:chgData name="Juan Cuellar" userId="0f1fc8fb-7269-4de1-b17d-8e0f766223dc" providerId="ADAL" clId="{59D62D50-1CD7-4769-86DF-435120434D17}" dt="2020-03-11T16:11:33.937" v="0"/>
        <pc:sldMkLst>
          <pc:docMk/>
          <pc:sldMk cId="0" sldId="269"/>
        </pc:sldMkLst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9"/>
            <ac:spMk id="2" creationId="{D4A1025C-4CC8-4142-8030-84E0F08C3F90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9"/>
            <ac:spMk id="3" creationId="{F9B7AA44-F31D-48A5-B636-FD5B82A20771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69"/>
            <ac:spMk id="5" creationId="{EC06C6DB-B34B-44B0-912E-ED8C1AD7DD98}"/>
          </ac:spMkLst>
        </pc:spChg>
      </pc:sldChg>
      <pc:sldChg chg="addSp delSp modSp">
        <pc:chgData name="Juan Cuellar" userId="0f1fc8fb-7269-4de1-b17d-8e0f766223dc" providerId="ADAL" clId="{59D62D50-1CD7-4769-86DF-435120434D17}" dt="2020-03-11T16:11:33.937" v="0"/>
        <pc:sldMkLst>
          <pc:docMk/>
          <pc:sldMk cId="0" sldId="270"/>
        </pc:sldMkLst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70"/>
            <ac:spMk id="2" creationId="{520945D0-F6F2-4194-AA22-FF3E7CCB0BEC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70"/>
            <ac:spMk id="3" creationId="{CD1E4DD6-AD3C-4152-A010-240B347FDCA8}"/>
          </ac:spMkLst>
        </pc:spChg>
        <pc:spChg chg="add del mod">
          <ac:chgData name="Juan Cuellar" userId="0f1fc8fb-7269-4de1-b17d-8e0f766223dc" providerId="ADAL" clId="{59D62D50-1CD7-4769-86DF-435120434D17}" dt="2020-03-11T16:11:33.937" v="0"/>
          <ac:spMkLst>
            <pc:docMk/>
            <pc:sldMk cId="0" sldId="270"/>
            <ac:spMk id="5" creationId="{7E949DB7-A5B9-432E-B70D-D270DE9D27E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07/16/96</a:t>
            </a:r>
            <a:endParaRPr lang="en-US" sz="1200"/>
          </a:p>
        </p:txBody>
      </p:sp>
      <p:sp>
        <p:nvSpPr>
          <p:cNvPr id="2052" name="Rectangle 1028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 cap="sq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5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*</a:t>
            </a:r>
            <a:endParaRPr lang="en-US" sz="1200"/>
          </a:p>
        </p:txBody>
      </p:sp>
      <p:sp>
        <p:nvSpPr>
          <p:cNvPr id="205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i="1">
                <a:latin typeface="Arial" charset="0"/>
              </a:defRPr>
            </a:lvl1pPr>
          </a:lstStyle>
          <a:p>
            <a:r>
              <a:rPr lang="en-US"/>
              <a:t>##</a:t>
            </a:r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0" y="0"/>
            <a:ext cx="9144000" cy="3365500"/>
            <a:chOff x="0" y="0"/>
            <a:chExt cx="5760" cy="2120"/>
          </a:xfrm>
        </p:grpSpPr>
        <p:pic>
          <p:nvPicPr>
            <p:cNvPr id="28675" name="Picture 3" descr="ARTBANNA"/>
            <p:cNvPicPr>
              <a:picLocks noChangeAspect="1" noChangeArrowheads="1"/>
            </p:cNvPicPr>
            <p:nvPr userDrawn="1"/>
          </p:nvPicPr>
          <p:blipFill>
            <a:blip r:embed="rId2"/>
            <a:srcRect l="8125"/>
            <a:stretch>
              <a:fillRect/>
            </a:stretch>
          </p:blipFill>
          <p:spPr bwMode="invGray">
            <a:xfrm>
              <a:off x="0" y="0"/>
              <a:ext cx="5760" cy="576"/>
            </a:xfrm>
            <a:prstGeom prst="rect">
              <a:avLst/>
            </a:prstGeom>
            <a:noFill/>
          </p:spPr>
        </p:pic>
        <p:pic>
          <p:nvPicPr>
            <p:cNvPr id="28676" name="Picture 4" descr="Arthsepa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88" y="2059"/>
              <a:ext cx="2832" cy="61"/>
            </a:xfrm>
            <a:prstGeom prst="rect">
              <a:avLst/>
            </a:prstGeom>
            <a:noFill/>
          </p:spPr>
        </p:pic>
      </p:grpSp>
      <p:sp>
        <p:nvSpPr>
          <p:cNvPr id="286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90600" y="1905000"/>
            <a:ext cx="7772400" cy="1143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86050" y="3492500"/>
            <a:ext cx="610235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3359150" y="63436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8FD3CF7-A3D2-48E7-9DFA-CD575A6FBE4D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28680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6019800" y="63436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8681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5413" y="6361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5B24239-E296-4CD3-A6A4-6C757C4864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DD6E8-EC55-4B2B-886D-B7127C4FFD28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889C4B-3B54-4981-863A-18291B68D0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6088" y="722313"/>
            <a:ext cx="21590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500" y="722313"/>
            <a:ext cx="6326188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2CEF43-061E-45ED-AB17-8170BCF8280D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B43B84-AF60-4284-98B5-B89E9352D6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2"/>
          <p:cNvGrpSpPr>
            <a:grpSpLocks/>
          </p:cNvGrpSpPr>
          <p:nvPr/>
        </p:nvGrpSpPr>
        <p:grpSpPr bwMode="auto">
          <a:xfrm>
            <a:off x="0" y="0"/>
            <a:ext cx="9144000" cy="3365500"/>
            <a:chOff x="0" y="0"/>
            <a:chExt cx="5760" cy="2120"/>
          </a:xfrm>
        </p:grpSpPr>
        <p:pic>
          <p:nvPicPr>
            <p:cNvPr id="28675" name="Picture 3" descr="ARTBANNA"/>
            <p:cNvPicPr>
              <a:picLocks noChangeAspect="1" noChangeArrowheads="1"/>
            </p:cNvPicPr>
            <p:nvPr userDrawn="1"/>
          </p:nvPicPr>
          <p:blipFill>
            <a:blip r:embed="rId2"/>
            <a:srcRect l="8125"/>
            <a:stretch>
              <a:fillRect/>
            </a:stretch>
          </p:blipFill>
          <p:spPr bwMode="invGray">
            <a:xfrm>
              <a:off x="0" y="0"/>
              <a:ext cx="5760" cy="576"/>
            </a:xfrm>
            <a:prstGeom prst="rect">
              <a:avLst/>
            </a:prstGeom>
            <a:noFill/>
          </p:spPr>
        </p:pic>
        <p:pic>
          <p:nvPicPr>
            <p:cNvPr id="28676" name="Picture 4" descr="Arthsepa"/>
            <p:cNvPicPr>
              <a:picLocks noChangeAspect="1"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688" y="2059"/>
              <a:ext cx="2832" cy="61"/>
            </a:xfrm>
            <a:prstGeom prst="rect">
              <a:avLst/>
            </a:prstGeom>
            <a:noFill/>
          </p:spPr>
        </p:pic>
      </p:grpSp>
      <p:sp>
        <p:nvSpPr>
          <p:cNvPr id="2867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990600" y="1905000"/>
            <a:ext cx="7772400" cy="1143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686050" y="3492500"/>
            <a:ext cx="6102350" cy="17526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dt" sz="half" idx="2"/>
          </p:nvPr>
        </p:nvSpPr>
        <p:spPr>
          <a:xfrm>
            <a:off x="3359150" y="634365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8FD3CF7-A3D2-48E7-9DFA-CD575A6FBE4D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28680" name="Rectangle 8"/>
          <p:cNvSpPr>
            <a:spLocks noGrp="1" noChangeArrowheads="1"/>
          </p:cNvSpPr>
          <p:nvPr>
            <p:ph type="ftr" sz="quarter" idx="3"/>
          </p:nvPr>
        </p:nvSpPr>
        <p:spPr>
          <a:xfrm>
            <a:off x="6019800" y="634365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8681" name="Rectangle 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25413" y="63611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5B24239-E296-4CD3-A6A4-6C757C4864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6B278F-B70C-49AB-98BB-467A38A47CE4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CA041-A6A8-4E30-8113-3C35651607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7A4A19-B869-46F8-85AC-1885B17DB585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572DF-60E3-40DF-8DD6-D1041C7E58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8613" y="1941513"/>
            <a:ext cx="402748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8500" y="1941513"/>
            <a:ext cx="40290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819CDF-578C-4D86-82A7-47C876483FF4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DA0D9F-C70F-4779-875D-AAC5E755ED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5C091E-1363-431C-A8BD-7A13C53018DB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89112-C8B5-471A-AD1F-9C724E491B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439B22-0B8D-4546-A1AD-5563DE530684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65C97-CAB2-4D39-925A-4B0DDB2E61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567D8F-884D-41DC-8B10-1078DA351489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AEC034-B344-49AD-B5E0-727AFEFF29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F18D36-E06E-46A4-B36E-38CD837F8B13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9656E-ED67-4DDB-998D-427D7B80FB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6B278F-B70C-49AB-98BB-467A38A47CE4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BCA041-A6A8-4E30-8113-3C35651607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6124F-C822-4CFE-8BE2-9D77A805EAE5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50C1A3-89BB-4165-8C98-B79C878191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DD6E8-EC55-4B2B-886D-B7127C4FFD28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889C4B-3B54-4981-863A-18291B68D0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6088" y="722313"/>
            <a:ext cx="21590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17500" y="722313"/>
            <a:ext cx="6326188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2CEF43-061E-45ED-AB17-8170BCF8280D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B43B84-AF60-4284-98B5-B89E9352D6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7A4A19-B869-46F8-85AC-1885B17DB585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0572DF-60E3-40DF-8DD6-D1041C7E58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8613" y="1941513"/>
            <a:ext cx="4027487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8500" y="1941513"/>
            <a:ext cx="40290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819CDF-578C-4D86-82A7-47C876483FF4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DA0D9F-C70F-4779-875D-AAC5E755ED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5C091E-1363-431C-A8BD-7A13C53018DB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89112-C8B5-471A-AD1F-9C724E491B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439B22-0B8D-4546-A1AD-5563DE530684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965C97-CAB2-4D39-925A-4B0DDB2E61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567D8F-884D-41DC-8B10-1078DA351489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AEC034-B344-49AD-B5E0-727AFEFF29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8F18D36-E06E-46A4-B36E-38CD837F8B13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9656E-ED67-4DDB-998D-427D7B80FB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6124F-C822-4CFE-8BE2-9D77A805EAE5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50C1A3-89BB-4165-8C98-B79C878191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-7938" y="1636713"/>
            <a:ext cx="9148763" cy="4618037"/>
            <a:chOff x="-5" y="1031"/>
            <a:chExt cx="5763" cy="2909"/>
          </a:xfrm>
        </p:grpSpPr>
        <p:pic>
          <p:nvPicPr>
            <p:cNvPr id="27651" name="Picture 3" descr="ARTHSEPA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gray">
            <a:xfrm>
              <a:off x="3778" y="3893"/>
              <a:ext cx="1980" cy="47"/>
            </a:xfrm>
            <a:prstGeom prst="rect">
              <a:avLst/>
            </a:prstGeom>
            <a:noFill/>
          </p:spPr>
        </p:pic>
        <p:pic>
          <p:nvPicPr>
            <p:cNvPr id="27652" name="Picture 4" descr="Arthsepa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-5" y="1031"/>
              <a:ext cx="2832" cy="61"/>
            </a:xfrm>
            <a:prstGeom prst="rect">
              <a:avLst/>
            </a:prstGeom>
            <a:noFill/>
          </p:spPr>
        </p:pic>
      </p:grpSp>
      <p:sp>
        <p:nvSpPr>
          <p:cNvPr id="276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7500" y="722313"/>
            <a:ext cx="86375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8613" y="1941513"/>
            <a:ext cx="820896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33763" y="63436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</a:defRPr>
            </a:lvl1pPr>
          </a:lstStyle>
          <a:p>
            <a:fld id="{714072A5-D770-4578-80C8-98F7A1336367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2765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08700" y="63436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46050" y="6361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>
                <a:latin typeface="+mn-lt"/>
              </a:defRPr>
            </a:lvl1pPr>
          </a:lstStyle>
          <a:p>
            <a:fld id="{D943AE3A-40EB-42B9-AF23-E81981CB23B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hf sldNum="0" hdr="0" ftr="0"/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CCFF33"/>
        </a:buClr>
        <a:buSzPct val="7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99CC"/>
        </a:buClr>
        <a:buSzPct val="6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-7938" y="1636713"/>
            <a:ext cx="9148763" cy="4618037"/>
            <a:chOff x="-5" y="1031"/>
            <a:chExt cx="5763" cy="2909"/>
          </a:xfrm>
        </p:grpSpPr>
        <p:pic>
          <p:nvPicPr>
            <p:cNvPr id="27651" name="Picture 3" descr="ARTHSEPA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gray">
            <a:xfrm>
              <a:off x="3778" y="3893"/>
              <a:ext cx="1980" cy="47"/>
            </a:xfrm>
            <a:prstGeom prst="rect">
              <a:avLst/>
            </a:prstGeom>
            <a:noFill/>
          </p:spPr>
        </p:pic>
        <p:pic>
          <p:nvPicPr>
            <p:cNvPr id="27652" name="Picture 4" descr="Arthsepa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-5" y="1031"/>
              <a:ext cx="2832" cy="61"/>
            </a:xfrm>
            <a:prstGeom prst="rect">
              <a:avLst/>
            </a:prstGeom>
            <a:noFill/>
          </p:spPr>
        </p:pic>
      </p:grpSp>
      <p:sp>
        <p:nvSpPr>
          <p:cNvPr id="27653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317500" y="722313"/>
            <a:ext cx="86375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8613" y="1941513"/>
            <a:ext cx="820896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33763" y="63436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>
                <a:latin typeface="+mn-lt"/>
              </a:defRPr>
            </a:lvl1pPr>
          </a:lstStyle>
          <a:p>
            <a:fld id="{714072A5-D770-4578-80C8-98F7A1336367}" type="datetime1">
              <a:rPr lang="en-US"/>
              <a:pPr/>
              <a:t>3/11/2020</a:t>
            </a:fld>
            <a:endParaRPr lang="en-US"/>
          </a:p>
        </p:txBody>
      </p:sp>
      <p:sp>
        <p:nvSpPr>
          <p:cNvPr id="2765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08700" y="634365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27657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46050" y="63611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>
                <a:latin typeface="+mn-lt"/>
              </a:defRPr>
            </a:lvl1pPr>
          </a:lstStyle>
          <a:p>
            <a:fld id="{D943AE3A-40EB-42B9-AF23-E81981CB23BF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sldNum="0" hdr="0" ftr="0"/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CCFF33"/>
        </a:buClr>
        <a:buSzPct val="7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0099CC"/>
        </a:buClr>
        <a:buSzPct val="6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The Year in Review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  <a:p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fld id="{DFBDAB07-6480-4F03-BF87-5813F95F77F8}" type="datetime1">
              <a:rPr lang="en-US"/>
              <a:pPr/>
              <a:t>3/11/2020</a:t>
            </a:fld>
            <a:endParaRPr lang="en-US"/>
          </a:p>
        </p:txBody>
      </p:sp>
    </p:spTree>
  </p:cSld>
  <p:clrMapOvr>
    <a:masterClrMapping/>
  </p:clrMapOvr>
  <p:transition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Progress Against Goals</a:t>
            </a:r>
          </a:p>
        </p:txBody>
      </p:sp>
      <p:sp>
        <p:nvSpPr>
          <p:cNvPr id="1127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Summary of key financial results</a:t>
            </a:r>
          </a:p>
          <a:p>
            <a:pPr lvl="1"/>
            <a:r>
              <a:rPr lang="en-US"/>
              <a:t>Revenue</a:t>
            </a:r>
          </a:p>
          <a:p>
            <a:pPr lvl="1"/>
            <a:r>
              <a:rPr lang="en-US"/>
              <a:t>Profit</a:t>
            </a:r>
          </a:p>
          <a:p>
            <a:pPr lvl="1"/>
            <a:r>
              <a:rPr lang="en-US"/>
              <a:t>Key spending areas</a:t>
            </a:r>
          </a:p>
          <a:p>
            <a:pPr lvl="1"/>
            <a:r>
              <a:rPr lang="en-US"/>
              <a:t>Headcount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9CB1A-8ACF-4724-A8FB-9D4D00BD6AE1}" type="datetime1">
              <a:rPr lang="en-US"/>
              <a:pPr/>
              <a:t>3/11/2020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12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2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2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2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 autoUpdateAnimBg="0"/>
      <p:bldP spid="11272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Revenue and Profit</a:t>
            </a:r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Forecast vs. actual</a:t>
            </a:r>
          </a:p>
          <a:p>
            <a:r>
              <a:rPr lang="en-US"/>
              <a:t>Gross Margin</a:t>
            </a:r>
          </a:p>
          <a:p>
            <a:r>
              <a:rPr lang="en-US"/>
              <a:t>Important trends</a:t>
            </a:r>
          </a:p>
          <a:p>
            <a:r>
              <a:rPr lang="en-US"/>
              <a:t>Compare company to rest of market</a:t>
            </a:r>
          </a:p>
          <a:p>
            <a:r>
              <a:rPr lang="en-US"/>
              <a:t>Use multiple slides to break out meaningful detail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42A42-AA1F-4328-8952-ED8BDBA26085}" type="datetime1">
              <a:rPr lang="en-US"/>
              <a:pPr/>
              <a:t>3/11/2020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2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22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29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29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29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5" grpId="0" autoUpdateAnimBg="0"/>
      <p:bldP spid="12296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Spending Areas</a:t>
            </a:r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R&amp;D</a:t>
            </a:r>
          </a:p>
          <a:p>
            <a:r>
              <a:rPr lang="en-US"/>
              <a:t>Sales and Marketing</a:t>
            </a:r>
          </a:p>
          <a:p>
            <a:r>
              <a:rPr lang="en-US"/>
              <a:t>General and Administration</a:t>
            </a:r>
          </a:p>
          <a:p>
            <a:r>
              <a:rPr lang="en-US"/>
              <a:t>Areas of improvement</a:t>
            </a:r>
          </a:p>
          <a:p>
            <a:r>
              <a:rPr lang="en-US"/>
              <a:t>Areas needing attention/caution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64872-BE63-49CA-8AD8-BC1AF5771F1D}" type="datetime1">
              <a:rPr lang="en-US"/>
              <a:pPr/>
              <a:t>3/11/2020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3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 autoUpdateAnimBg="0"/>
      <p:bldP spid="13320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Headcount</a:t>
            </a:r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Goals</a:t>
            </a:r>
          </a:p>
          <a:p>
            <a:r>
              <a:rPr lang="en-US"/>
              <a:t>Results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6B6C7-BF39-4EF7-9EF2-725DA8DD4A7E}" type="datetime1">
              <a:rPr lang="en-US"/>
              <a:pPr/>
              <a:t>3/11/2020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43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3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autoUpdateAnimBg="0"/>
      <p:bldP spid="14344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Goals for Next Period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Strategic undertakings</a:t>
            </a:r>
          </a:p>
          <a:p>
            <a:r>
              <a:rPr lang="en-US"/>
              <a:t>Financial goals</a:t>
            </a:r>
          </a:p>
          <a:p>
            <a:r>
              <a:rPr lang="en-US"/>
              <a:t>Other key efforts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225CB-FAB7-42A8-81BD-B5FFF9DDB8F6}" type="datetime1">
              <a:rPr lang="en-US"/>
              <a:pPr/>
              <a:t>3/11/2020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3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3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utoUpdateAnimBg="0"/>
      <p:bldP spid="15368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Summarize key successes/challenges</a:t>
            </a:r>
          </a:p>
          <a:p>
            <a:r>
              <a:rPr lang="en-US"/>
              <a:t>Reiterate key goals</a:t>
            </a:r>
          </a:p>
          <a:p>
            <a:r>
              <a:rPr lang="en-US"/>
              <a:t>Thanks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5D367-30F2-443F-A63E-0830730B0A8A}" type="datetime1">
              <a:rPr lang="en-US"/>
              <a:pPr/>
              <a:t>3/11/2020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3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3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1" grpId="0" autoUpdateAnimBg="0"/>
      <p:bldP spid="16392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Who are we</a:t>
            </a:r>
          </a:p>
          <a:p>
            <a:r>
              <a:rPr lang="en-US"/>
              <a:t>Where we were</a:t>
            </a:r>
          </a:p>
          <a:p>
            <a:r>
              <a:rPr lang="en-US"/>
              <a:t>Where we are now</a:t>
            </a:r>
          </a:p>
          <a:p>
            <a:r>
              <a:rPr lang="en-US"/>
              <a:t>Where we are going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AAED58-C357-4384-9DD8-354E29D7ADA7}" type="datetime1">
              <a:rPr lang="en-US"/>
              <a:pPr/>
              <a:t>3/11/2020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1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1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utoUpdateAnimBg="0"/>
      <p:bldP spid="5128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Products, Value, 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23709-0BB2-4910-B6D2-EA762C1E0AF8}" type="datetime1">
              <a:rPr lang="en-US"/>
              <a:pPr/>
              <a:t>3/11/2020</a:t>
            </a:fld>
            <a:endParaRPr 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List the products and features, and how each addresses a specific need or solves a specific problem</a:t>
            </a:r>
          </a:p>
          <a:p>
            <a:r>
              <a:rPr lang="en-US"/>
              <a:t>This section may require multiple slides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3E7DA-1A10-4235-BD62-7AFE977B38DF}" type="datetime1">
              <a:rPr lang="en-US"/>
              <a:pPr/>
              <a:t>3/11/2020</a:t>
            </a:fld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Review of Key Objectives</a:t>
            </a:r>
            <a:br>
              <a:rPr lang="en-US"/>
            </a:br>
            <a:r>
              <a:rPr lang="en-US"/>
              <a:t>&amp; Critical Success Factors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What makes company unique</a:t>
            </a:r>
          </a:p>
          <a:p>
            <a:r>
              <a:rPr lang="en-US"/>
              <a:t>What makes company successful</a:t>
            </a:r>
          </a:p>
          <a:p>
            <a:r>
              <a:rPr lang="en-US"/>
              <a:t>Shared vision</a:t>
            </a:r>
          </a:p>
          <a:p>
            <a:r>
              <a:rPr lang="en-US"/>
              <a:t>Review key undertakings of past year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040DC-F4B6-4162-B04F-42285CD3B4D5}" type="datetime1">
              <a:rPr lang="en-US"/>
              <a:pPr/>
              <a:t>3/11/2020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1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 autoUpdateAnimBg="0"/>
      <p:bldP spid="6152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Did We Do?</a:t>
            </a:r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Brief overview of performance against each objective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C942D3-9318-4905-A30B-8B1CB8B46AFA}" type="datetime1">
              <a:rPr lang="en-US"/>
              <a:pPr/>
              <a:t>3/11/2020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5" grpId="0" autoUpdateAnimBg="0"/>
      <p:bldP spid="7176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Organizational Overview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Introduction and broad goals of each organization</a:t>
            </a:r>
          </a:p>
          <a:p>
            <a:r>
              <a:rPr lang="en-US"/>
              <a:t>Any changes</a:t>
            </a:r>
          </a:p>
          <a:p>
            <a:r>
              <a:rPr lang="en-US"/>
              <a:t>Organization chart might be effective here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517D5F-361B-4807-899F-D1968988EBFB}" type="datetime1">
              <a:rPr lang="en-US"/>
              <a:pPr/>
              <a:t>3/11/2020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2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2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2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9" grpId="0" autoUpdateAnimBg="0"/>
      <p:bldP spid="8200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 Issues Facing Company</a:t>
            </a:r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Address any high profile issues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FEE09-F2DF-49B3-BA57-EE711FD54AB7}" type="datetime1">
              <a:rPr lang="en-US"/>
              <a:pPr/>
              <a:t>3/11/2020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2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autoUpdateAnimBg="0"/>
      <p:bldP spid="9224" grpId="0" build="p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Review of Prior Goals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Financial</a:t>
            </a:r>
          </a:p>
          <a:p>
            <a:r>
              <a:rPr lang="en-US"/>
              <a:t>Competitive</a:t>
            </a:r>
          </a:p>
          <a:p>
            <a:r>
              <a:rPr lang="en-US"/>
              <a:t>Progress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FC469-B595-4F1A-B365-FC68DC4251DA}" type="datetime1">
              <a:rPr lang="en-US"/>
              <a:pPr/>
              <a:t>3/11/2020</a:t>
            </a:fld>
            <a:endParaRPr lang="en-US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utoUpdateAnimBg="0"/>
      <p:bldP spid="10248" grpId="0" build="p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HOTSPOTTYPE" val="FirstSlide"/>
  <p:tag name="BRANCHTO" val="1"/>
</p:tagLst>
</file>

<file path=ppt/theme/theme1.xml><?xml version="1.0" encoding="utf-8"?>
<a:theme xmlns:a="http://schemas.openxmlformats.org/drawingml/2006/main" name="Artsy">
  <a:themeElements>
    <a:clrScheme name="Artsy 1">
      <a:dk1>
        <a:srgbClr val="000000"/>
      </a:dk1>
      <a:lt1>
        <a:srgbClr val="FFFFCC"/>
      </a:lt1>
      <a:dk2>
        <a:srgbClr val="4D4D4D"/>
      </a:dk2>
      <a:lt2>
        <a:srgbClr val="FFCC00"/>
      </a:lt2>
      <a:accent1>
        <a:srgbClr val="808000"/>
      </a:accent1>
      <a:accent2>
        <a:srgbClr val="CC9900"/>
      </a:accent2>
      <a:accent3>
        <a:srgbClr val="B2B2B2"/>
      </a:accent3>
      <a:accent4>
        <a:srgbClr val="DADAAE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Arts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rtsy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sy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sy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rtsy">
  <a:themeElements>
    <a:clrScheme name="Artsy 1">
      <a:dk1>
        <a:srgbClr val="000000"/>
      </a:dk1>
      <a:lt1>
        <a:srgbClr val="FFFFCC"/>
      </a:lt1>
      <a:dk2>
        <a:srgbClr val="4D4D4D"/>
      </a:dk2>
      <a:lt2>
        <a:srgbClr val="FFCC00"/>
      </a:lt2>
      <a:accent1>
        <a:srgbClr val="808000"/>
      </a:accent1>
      <a:accent2>
        <a:srgbClr val="CC9900"/>
      </a:accent2>
      <a:accent3>
        <a:srgbClr val="B2B2B2"/>
      </a:accent3>
      <a:accent4>
        <a:srgbClr val="DADAAE"/>
      </a:accent4>
      <a:accent5>
        <a:srgbClr val="C0C0AA"/>
      </a:accent5>
      <a:accent6>
        <a:srgbClr val="B98A00"/>
      </a:accent6>
      <a:hlink>
        <a:srgbClr val="CC6600"/>
      </a:hlink>
      <a:folHlink>
        <a:srgbClr val="969696"/>
      </a:folHlink>
    </a:clrScheme>
    <a:fontScheme name="Arts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Artsy 1">
        <a:dk1>
          <a:srgbClr val="000000"/>
        </a:dk1>
        <a:lt1>
          <a:srgbClr val="FFFFCC"/>
        </a:lt1>
        <a:dk2>
          <a:srgbClr val="4D4D4D"/>
        </a:dk2>
        <a:lt2>
          <a:srgbClr val="FFCC00"/>
        </a:lt2>
        <a:accent1>
          <a:srgbClr val="808000"/>
        </a:accent1>
        <a:accent2>
          <a:srgbClr val="CC9900"/>
        </a:accent2>
        <a:accent3>
          <a:srgbClr val="B2B2B2"/>
        </a:accent3>
        <a:accent4>
          <a:srgbClr val="DADAAE"/>
        </a:accent4>
        <a:accent5>
          <a:srgbClr val="C0C0AA"/>
        </a:accent5>
        <a:accent6>
          <a:srgbClr val="B98A00"/>
        </a:accent6>
        <a:hlink>
          <a:srgbClr val="CC66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2">
        <a:dk1>
          <a:srgbClr val="660033"/>
        </a:dk1>
        <a:lt1>
          <a:srgbClr val="FFFFFF"/>
        </a:lt1>
        <a:dk2>
          <a:srgbClr val="B60009"/>
        </a:dk2>
        <a:lt2>
          <a:srgbClr val="B2B2B2"/>
        </a:lt2>
        <a:accent1>
          <a:srgbClr val="CCCC00"/>
        </a:accent1>
        <a:accent2>
          <a:srgbClr val="DE9ABC"/>
        </a:accent2>
        <a:accent3>
          <a:srgbClr val="FFFFFF"/>
        </a:accent3>
        <a:accent4>
          <a:srgbClr val="56002A"/>
        </a:accent4>
        <a:accent5>
          <a:srgbClr val="E2E2AA"/>
        </a:accent5>
        <a:accent6>
          <a:srgbClr val="C98BAA"/>
        </a:accent6>
        <a:hlink>
          <a:srgbClr val="FFAFA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sy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808080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sy 4">
        <a:dk1>
          <a:srgbClr val="2C2C42"/>
        </a:dk1>
        <a:lt1>
          <a:srgbClr val="FFFFCC"/>
        </a:lt1>
        <a:dk2>
          <a:srgbClr val="666699"/>
        </a:dk2>
        <a:lt2>
          <a:srgbClr val="FFCC00"/>
        </a:lt2>
        <a:accent1>
          <a:srgbClr val="FF9933"/>
        </a:accent1>
        <a:accent2>
          <a:srgbClr val="808000"/>
        </a:accent2>
        <a:accent3>
          <a:srgbClr val="B8B8CA"/>
        </a:accent3>
        <a:accent4>
          <a:srgbClr val="DADAAE"/>
        </a:accent4>
        <a:accent5>
          <a:srgbClr val="FFCAAD"/>
        </a:accent5>
        <a:accent6>
          <a:srgbClr val="737300"/>
        </a:accent6>
        <a:hlink>
          <a:srgbClr val="CC6600"/>
        </a:hlink>
        <a:folHlink>
          <a:srgbClr val="33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5">
        <a:dk1>
          <a:srgbClr val="50000F"/>
        </a:dk1>
        <a:lt1>
          <a:srgbClr val="FFCC00"/>
        </a:lt1>
        <a:dk2>
          <a:srgbClr val="800000"/>
        </a:dk2>
        <a:lt2>
          <a:srgbClr val="FFFFCC"/>
        </a:lt2>
        <a:accent1>
          <a:srgbClr val="808000"/>
        </a:accent1>
        <a:accent2>
          <a:srgbClr val="993366"/>
        </a:accent2>
        <a:accent3>
          <a:srgbClr val="C0AAAA"/>
        </a:accent3>
        <a:accent4>
          <a:srgbClr val="DAAE00"/>
        </a:accent4>
        <a:accent5>
          <a:srgbClr val="C0C0AA"/>
        </a:accent5>
        <a:accent6>
          <a:srgbClr val="8A2D5C"/>
        </a:accent6>
        <a:hlink>
          <a:srgbClr val="FF5050"/>
        </a:hlink>
        <a:folHlink>
          <a:srgbClr val="99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6">
        <a:dk1>
          <a:srgbClr val="333300"/>
        </a:dk1>
        <a:lt1>
          <a:srgbClr val="FFCC00"/>
        </a:lt1>
        <a:dk2>
          <a:srgbClr val="666633"/>
        </a:dk2>
        <a:lt2>
          <a:srgbClr val="FFFFCC"/>
        </a:lt2>
        <a:accent1>
          <a:srgbClr val="8F7401"/>
        </a:accent1>
        <a:accent2>
          <a:srgbClr val="CC6600"/>
        </a:accent2>
        <a:accent3>
          <a:srgbClr val="B8B8AD"/>
        </a:accent3>
        <a:accent4>
          <a:srgbClr val="DAAE00"/>
        </a:accent4>
        <a:accent5>
          <a:srgbClr val="C6BCAA"/>
        </a:accent5>
        <a:accent6>
          <a:srgbClr val="B95C00"/>
        </a:accent6>
        <a:hlink>
          <a:srgbClr val="666699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sy 7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03DD692-07DD-43FC-AC56-AD664CCC88E1}"/>
</file>

<file path=customXml/itemProps2.xml><?xml version="1.0" encoding="utf-8"?>
<ds:datastoreItem xmlns:ds="http://schemas.openxmlformats.org/officeDocument/2006/customXml" ds:itemID="{9619216D-DCCD-4221-8527-B6AAD9DAED4E}"/>
</file>

<file path=docProps/app.xml><?xml version="1.0" encoding="utf-8"?>
<Properties xmlns="http://schemas.openxmlformats.org/officeDocument/2006/extended-properties" xmlns:vt="http://schemas.openxmlformats.org/officeDocument/2006/docPropsVTypes">
  <Template>custom12</Template>
  <TotalTime>57</TotalTime>
  <Words>238</Words>
  <Application>Microsoft Office PowerPoint</Application>
  <PresentationFormat>On-screen Show (4:3)</PresentationFormat>
  <Paragraphs>76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Times New Roman</vt:lpstr>
      <vt:lpstr>Wingdings</vt:lpstr>
      <vt:lpstr>Artsy</vt:lpstr>
      <vt:lpstr>Artsy</vt:lpstr>
      <vt:lpstr>The Year in Review</vt:lpstr>
      <vt:lpstr>Agenda</vt:lpstr>
      <vt:lpstr>Success-Satisfaction-Partnership</vt:lpstr>
      <vt:lpstr>Meeting the Needs</vt:lpstr>
      <vt:lpstr>Review of Key Objectives &amp; Critical Success Factors</vt:lpstr>
      <vt:lpstr>How Did We Do?</vt:lpstr>
      <vt:lpstr>Organizational Overview</vt:lpstr>
      <vt:lpstr>Top Issues Facing Company</vt:lpstr>
      <vt:lpstr>Review of Prior Goals</vt:lpstr>
      <vt:lpstr>Progress Against Goals</vt:lpstr>
      <vt:lpstr>Revenue and Profit</vt:lpstr>
      <vt:lpstr>Key Spending Areas</vt:lpstr>
      <vt:lpstr>Headcount</vt:lpstr>
      <vt:lpstr>Goals for Next Period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Year in Review</dc:title>
  <dc:creator>tim.poynter</dc:creator>
  <cp:lastModifiedBy>Juan Cuellar</cp:lastModifiedBy>
  <cp:revision>8</cp:revision>
  <dcterms:created xsi:type="dcterms:W3CDTF">1996-12-04T22:13:54Z</dcterms:created>
  <dcterms:modified xsi:type="dcterms:W3CDTF">2020-03-11T16:11:49Z</dcterms:modified>
</cp:coreProperties>
</file>