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87" r:id="rId4"/>
    <p:sldId id="288" r:id="rId5"/>
    <p:sldId id="289" r:id="rId6"/>
    <p:sldId id="290" r:id="rId7"/>
    <p:sldId id="291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524000" y="139700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Product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Total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Boats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East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$825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Accessories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$770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</a:t>
            </a:r>
            <a:r>
              <a:rPr lang="en-US" dirty="0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</a:t>
            </a:r>
            <a:r>
              <a:rPr lang="en-US">
                <a:solidFill>
                  <a:srgbClr val="000099"/>
                </a:solidFill>
              </a:rPr>
              <a:t>Sporting </a:t>
            </a:r>
            <a:r>
              <a:rPr lang="en-US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1593F6-0B8F-4E9E-A2EB-BCBF1980E91A}"/>
</file>

<file path=customXml/itemProps2.xml><?xml version="1.0" encoding="utf-8"?>
<ds:datastoreItem xmlns:ds="http://schemas.openxmlformats.org/officeDocument/2006/customXml" ds:itemID="{D40141E7-A729-4E9E-AA99-3A64E379DBEF}"/>
</file>

<file path=docProps/app.xml><?xml version="1.0" encoding="utf-8"?>
<Properties xmlns="http://schemas.openxmlformats.org/officeDocument/2006/extended-properties" xmlns:vt="http://schemas.openxmlformats.org/officeDocument/2006/docPropsVTypes">
  <TotalTime>1332</TotalTime>
  <Words>42</Words>
  <Application>Microsoft PowerPoint</Application>
  <PresentationFormat>On-screen Show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42</cp:revision>
  <dcterms:created xsi:type="dcterms:W3CDTF">1997-02-02T17:01:14Z</dcterms:created>
  <dcterms:modified xsi:type="dcterms:W3CDTF">2007-09-06T11:21:54Z</dcterms:modified>
</cp:coreProperties>
</file>