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69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8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4DC807BE-BB80-464A-AB91-9C9472A8EE7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4D86EDD-3817-4821-ADF5-C7D4F29FDD4D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9F07B7A-1245-4A1C-AA4F-C4582F136D72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C6AF1D-F2D6-412D-9812-32BF746253A8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FB168A-CEE5-42AB-8667-4C3F3D02D672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E0B33439-CB50-454A-9FCE-2B943BBF9D9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D89D23-0011-4A76-B423-11F59B27801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3D5DEF-9D9F-4A41-B443-847A3CE8FB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CC942B-FB0E-41E0-AD40-116ED2B0256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4BBBDC-56E8-42DE-BA49-FCBB8E6CF8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1836C5-398A-43FB-9A8F-D3DA847BC71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07D383-B3C0-428E-9466-9E17AAED52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5D222C-4CBE-4C8F-A19B-28384FF58D2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4F4512-9D07-4854-964D-33CCC8EC11B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C62B3C-7F06-4F8E-95CA-410D1114C6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F56C28-79CD-41CB-A429-05660FE7BB2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CBA93B70-1E66-4379-8533-80B470663F5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/>
            <a:r>
              <a:rPr lang="en-US" sz="2600"/>
              <a:t>Circulars, Newspapers, Television, and Radio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/>
            <a:r>
              <a:rPr lang="en-US" sz="2600"/>
              <a:t>Special offers and Discounts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/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Products, value,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Worldwide Sporting Goods</a:t>
            </a:r>
          </a:p>
          <a:p>
            <a:r>
              <a:rPr lang="en-US"/>
              <a:t>Quality products</a:t>
            </a:r>
          </a:p>
          <a:p>
            <a:r>
              <a:rPr lang="en-US"/>
              <a:t>Excellent value</a:t>
            </a:r>
          </a:p>
          <a:p>
            <a:r>
              <a:rPr lang="en-US"/>
              <a:t>Reputation</a:t>
            </a:r>
          </a:p>
          <a:p>
            <a:r>
              <a:rPr lang="en-US"/>
              <a:t>Knowledgeable sales staff</a:t>
            </a:r>
          </a:p>
          <a:p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/>
              <a:t>Supporting Retail Partners</a:t>
            </a:r>
          </a:p>
          <a:p>
            <a:r>
              <a:rPr lang="en-US"/>
              <a:t>Community shopping</a:t>
            </a:r>
          </a:p>
          <a:p>
            <a:r>
              <a:rPr lang="en-US"/>
              <a:t>Customer bonding</a:t>
            </a:r>
          </a:p>
          <a:p>
            <a:r>
              <a:rPr lang="en-US"/>
              <a:t>Customer support</a:t>
            </a:r>
          </a:p>
          <a:p>
            <a:r>
              <a:rPr lang="en-US"/>
              <a:t>Local service</a:t>
            </a:r>
          </a:p>
          <a:p>
            <a:r>
              <a:rPr lang="en-US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	Territory	Cust.	Reg. Rep.	Sales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28C2346-3DF1-4306-AA98-3C0BBE177D18}"/>
</file>

<file path=customXml/itemProps2.xml><?xml version="1.0" encoding="utf-8"?>
<ds:datastoreItem xmlns:ds="http://schemas.openxmlformats.org/officeDocument/2006/customXml" ds:itemID="{6C5B3DE9-BB10-4D4C-9FBB-21D7E2DE4DF6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1348</TotalTime>
  <Words>184</Words>
  <Application>Microsoft PowerPoint</Application>
  <PresentationFormat>On-screen Show (4:3)</PresentationFormat>
  <Paragraphs>58</Paragraphs>
  <Slides>10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Tahoma</vt:lpstr>
      <vt:lpstr>Wingdings</vt:lpstr>
      <vt:lpstr>Comic Sans MS</vt:lpstr>
      <vt:lpstr>Arial</vt:lpstr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89</cp:revision>
  <dcterms:created xsi:type="dcterms:W3CDTF">1999-02-17T04:15:08Z</dcterms:created>
  <dcterms:modified xsi:type="dcterms:W3CDTF">2007-08-04T06:33:42Z</dcterms:modified>
</cp:coreProperties>
</file>

<file path=docProps/thumbnail.jpeg>
</file>