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6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theme/theme2.xml" ContentType="application/vnd.openxmlformats-officedocument.theme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1" r:id="rId1"/>
  </p:sldMasterIdLst>
  <p:notesMasterIdLst>
    <p:notesMasterId r:id="rId12"/>
  </p:notesMasterIdLst>
  <p:sldIdLst>
    <p:sldId id="256" r:id="rId2"/>
    <p:sldId id="258" r:id="rId3"/>
    <p:sldId id="260" r:id="rId4"/>
    <p:sldId id="261" r:id="rId5"/>
    <p:sldId id="267" r:id="rId6"/>
    <p:sldId id="262" r:id="rId7"/>
    <p:sldId id="263" r:id="rId8"/>
    <p:sldId id="268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69" autoAdjust="0"/>
    <p:restoredTop sz="94595" autoAdjust="0"/>
  </p:normalViewPr>
  <p:slideViewPr>
    <p:cSldViewPr>
      <p:cViewPr varScale="1">
        <p:scale>
          <a:sx n="74" d="100"/>
          <a:sy n="74" d="100"/>
        </p:scale>
        <p:origin x="-38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56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56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fld id="{4EFE379B-4188-4FCC-8CD2-66741F4B9F08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95F1CB4-5308-4B87-BD15-98CF220ECF7A}" type="slidenum">
              <a:rPr lang="en-US"/>
              <a:pPr/>
              <a:t>3</a:t>
            </a:fld>
            <a:endParaRPr lang="en-US"/>
          </a:p>
        </p:txBody>
      </p:sp>
      <p:sp>
        <p:nvSpPr>
          <p:cNvPr id="26626" name="Rectangle 2"/>
          <p:cNvSpPr>
            <a:spLocks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A847BC1-5ABC-4D07-9E81-AD804A34B1F5}" type="slidenum">
              <a:rPr lang="en-US"/>
              <a:pPr/>
              <a:t>4</a:t>
            </a:fld>
            <a:endParaRPr lang="en-US"/>
          </a:p>
        </p:txBody>
      </p:sp>
      <p:sp>
        <p:nvSpPr>
          <p:cNvPr id="28674" name="Rectangle 2"/>
          <p:cNvSpPr>
            <a:spLocks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0474F6F-4CF1-4221-8717-888328717607}" type="slidenum">
              <a:rPr lang="en-US"/>
              <a:pPr/>
              <a:t>5</a:t>
            </a:fld>
            <a:endParaRPr lang="en-US"/>
          </a:p>
        </p:txBody>
      </p:sp>
      <p:sp>
        <p:nvSpPr>
          <p:cNvPr id="1075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18474CF-A0AB-44E9-A610-7DBABEF3A515}" type="slidenum">
              <a:rPr lang="en-US"/>
              <a:pPr/>
              <a:t>10</a:t>
            </a:fld>
            <a:endParaRPr lang="en-US"/>
          </a:p>
        </p:txBody>
      </p:sp>
      <p:sp>
        <p:nvSpPr>
          <p:cNvPr id="962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Talk about the new ski wear promotion.</a:t>
            </a:r>
          </a:p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5714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115715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115716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15717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grpSp>
          <p:nvGrpSpPr>
            <p:cNvPr id="115718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115719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15720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115721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5722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5723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115724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676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15725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15726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115727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115728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284E7DE9-9DBE-48BB-86ED-5A993B5775F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FFF0BE-E766-44B2-9CBE-B649D82C377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F1E74F-4BB9-4B99-85EF-E29DACDABFD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FB7B84-8A95-412C-AE06-4AB770E9DF4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D6BEC6B-DEFD-49E8-B2BD-7CA097E55FB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96CF385-0A23-4C12-A3B1-CF0C2CE8F1F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9374115-1595-4F4F-8EDE-4980F5A62B8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6DAFFF-781B-496B-87FF-9462C057894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BC9D623-35E3-4869-A0A4-17A8D2C8A28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8286BFA-BDE9-4186-BCAE-4349BAF5429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319B35-F0E1-459D-A4ED-B3FB4EAABCF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90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1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2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3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4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5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6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7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14698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14699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14700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14701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803570FC-A8BC-470D-A72F-DAB7239FB4E6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2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Making a Business of Recreation</a:t>
            </a:r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Worldwide Sporting Goods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70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Next Steps</a:t>
            </a:r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571500" indent="-571500">
              <a:buFont typeface="Wingdings" pitchFamily="2" charset="2"/>
              <a:buAutoNum type="arabicPeriod"/>
            </a:pPr>
            <a:r>
              <a:rPr lang="en-US"/>
              <a:t>Advertising</a:t>
            </a:r>
          </a:p>
          <a:p>
            <a:pPr marL="839788" lvl="1" indent="-382588"/>
            <a:r>
              <a:rPr lang="en-US" sz="2600"/>
              <a:t>Circulars, Newspapers, Television, and Radio</a:t>
            </a:r>
          </a:p>
          <a:p>
            <a:pPr marL="571500" indent="-571500">
              <a:buFont typeface="Wingdings" pitchFamily="2" charset="2"/>
              <a:buAutoNum type="arabicPeriod"/>
            </a:pPr>
            <a:r>
              <a:rPr lang="en-US"/>
              <a:t>Promotions</a:t>
            </a:r>
          </a:p>
          <a:p>
            <a:pPr marL="839788" lvl="1" indent="-382588"/>
            <a:r>
              <a:rPr lang="en-US" sz="2600"/>
              <a:t>Special offers and Discounts</a:t>
            </a:r>
          </a:p>
          <a:p>
            <a:pPr marL="571500" indent="-571500">
              <a:buFont typeface="Wingdings" pitchFamily="2" charset="2"/>
              <a:buAutoNum type="arabicPeriod"/>
            </a:pPr>
            <a:r>
              <a:rPr lang="en-US"/>
              <a:t>After market</a:t>
            </a:r>
          </a:p>
          <a:p>
            <a:pPr marL="839788" lvl="1" indent="-382588"/>
            <a:r>
              <a:rPr lang="en-US" sz="2600"/>
              <a:t>Mailings and Telemarketing</a:t>
            </a:r>
            <a:r>
              <a:rPr lang="en-US"/>
              <a:t/>
            </a:r>
            <a:br>
              <a:rPr lang="en-US"/>
            </a:b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18" name="Rectangle 1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21519" name="Rectangle 1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Products, value, quality, and service</a:t>
            </a:r>
          </a:p>
          <a:p>
            <a:r>
              <a:rPr lang="en-US"/>
              <a:t>Success is our objective</a:t>
            </a:r>
          </a:p>
          <a:p>
            <a:r>
              <a:rPr lang="en-US"/>
              <a:t>Satisfaction is our mission</a:t>
            </a:r>
          </a:p>
          <a:p>
            <a:r>
              <a:rPr lang="en-US"/>
              <a:t>Partnership is the key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81" name="Rectangle 5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Building Partnerships</a:t>
            </a:r>
          </a:p>
        </p:txBody>
      </p:sp>
      <p:sp>
        <p:nvSpPr>
          <p:cNvPr id="24582" name="Rectangle 6"/>
          <p:cNvSpPr>
            <a:spLocks noGrp="1" noChangeArrowheads="1"/>
          </p:cNvSpPr>
          <p:nvPr>
            <p:ph type="body" sz="half" idx="1"/>
          </p:nvPr>
        </p:nvSpPr>
        <p:spPr>
          <a:xfrm>
            <a:off x="1182688" y="2017713"/>
            <a:ext cx="3814762" cy="41148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3200" b="1"/>
              <a:t>Worldwide Sporting Goods</a:t>
            </a:r>
          </a:p>
          <a:p>
            <a:r>
              <a:rPr lang="en-US"/>
              <a:t>Quality products</a:t>
            </a:r>
          </a:p>
          <a:p>
            <a:r>
              <a:rPr lang="en-US"/>
              <a:t>Excellent value</a:t>
            </a:r>
          </a:p>
          <a:p>
            <a:r>
              <a:rPr lang="en-US"/>
              <a:t>Reputation</a:t>
            </a:r>
          </a:p>
          <a:p>
            <a:r>
              <a:rPr lang="en-US"/>
              <a:t>Knowledgeable sales staff</a:t>
            </a:r>
          </a:p>
          <a:p>
            <a:endParaRPr lang="en-US"/>
          </a:p>
        </p:txBody>
      </p:sp>
      <p:sp>
        <p:nvSpPr>
          <p:cNvPr id="24583" name="Rectangle 7"/>
          <p:cNvSpPr>
            <a:spLocks noGrp="1" noChangeArrowheads="1"/>
          </p:cNvSpPr>
          <p:nvPr>
            <p:ph type="body" sz="half" idx="2"/>
          </p:nvPr>
        </p:nvSpPr>
        <p:spPr>
          <a:xfrm>
            <a:off x="5140325" y="2017713"/>
            <a:ext cx="3814763" cy="41148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/>
              <a:t>Supporting Retail Partners</a:t>
            </a:r>
          </a:p>
          <a:p>
            <a:r>
              <a:rPr lang="en-US"/>
              <a:t>Community shopping</a:t>
            </a:r>
          </a:p>
          <a:p>
            <a:r>
              <a:rPr lang="en-US"/>
              <a:t>Customer bonding</a:t>
            </a:r>
          </a:p>
          <a:p>
            <a:r>
              <a:rPr lang="en-US"/>
              <a:t>Customer support</a:t>
            </a:r>
          </a:p>
          <a:p>
            <a:r>
              <a:rPr lang="en-US"/>
              <a:t>Local service</a:t>
            </a:r>
          </a:p>
          <a:p>
            <a:r>
              <a:rPr lang="en-US"/>
              <a:t>After market support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4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Meeting the Needs</a:t>
            </a:r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en-US"/>
              <a:t>Saturday delivery</a:t>
            </a:r>
          </a:p>
          <a:p>
            <a:pPr>
              <a:buFont typeface="Wingdings" pitchFamily="2" charset="2"/>
              <a:buNone/>
            </a:pPr>
            <a:r>
              <a:rPr lang="en-US"/>
              <a:t>Overnight shipping for rush orders</a:t>
            </a:r>
          </a:p>
          <a:p>
            <a:pPr>
              <a:buFont typeface="Wingdings" pitchFamily="2" charset="2"/>
              <a:buNone/>
            </a:pPr>
            <a:r>
              <a:rPr lang="en-US"/>
              <a:t>Discounts on shipping charges for orders over $5000</a:t>
            </a:r>
          </a:p>
          <a:p>
            <a:pPr>
              <a:buFont typeface="Wingdings" pitchFamily="2" charset="2"/>
              <a:buNone/>
            </a:pPr>
            <a:r>
              <a:rPr lang="en-US"/>
              <a:t>Customer Service Representatives available 24 hours a day</a:t>
            </a:r>
          </a:p>
          <a:p>
            <a:pPr>
              <a:buFont typeface="Wingdings" pitchFamily="2" charset="2"/>
              <a:buNone/>
            </a:pPr>
            <a:r>
              <a:rPr lang="en-US"/>
              <a:t>Toll-free 800 number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49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Retail Partners</a:t>
            </a:r>
          </a:p>
        </p:txBody>
      </p:sp>
      <p:sp>
        <p:nvSpPr>
          <p:cNvPr id="1064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82688" y="2017713"/>
            <a:ext cx="7772400" cy="4306887"/>
          </a:xfrm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</a:pPr>
            <a:r>
              <a:rPr lang="en-US"/>
              <a:t>	Retail partners program targets our large customers. They become part of the Worldwide Sporting Goods network, which creates a link between WSG and the local market.</a:t>
            </a:r>
          </a:p>
          <a:p>
            <a:pPr marL="0" indent="0">
              <a:buFont typeface="Wingdings" pitchFamily="2" charset="2"/>
              <a:buNone/>
            </a:pPr>
            <a:r>
              <a:rPr lang="en-US"/>
              <a:t>	Territory	Cust.	Reg. Rep.	Sales</a:t>
            </a:r>
          </a:p>
          <a:p>
            <a:pPr marL="0" indent="0">
              <a:buFont typeface="Wingdings" pitchFamily="2" charset="2"/>
              <a:buNone/>
            </a:pPr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0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Customer Requirements</a:t>
            </a:r>
          </a:p>
        </p:txBody>
      </p:sp>
      <p:sp>
        <p:nvSpPr>
          <p:cNvPr id="29701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Wide range of products to choose from </a:t>
            </a:r>
          </a:p>
          <a:p>
            <a:r>
              <a:rPr lang="en-US"/>
              <a:t>Fast and accurate order fulfillment</a:t>
            </a:r>
          </a:p>
          <a:p>
            <a:r>
              <a:rPr lang="en-US"/>
              <a:t>Quick resolution of problems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9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Strengths</a:t>
            </a:r>
          </a:p>
        </p:txBody>
      </p:sp>
      <p:sp>
        <p:nvSpPr>
          <p:cNvPr id="30730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Early Monday Delivery</a:t>
            </a:r>
          </a:p>
          <a:p>
            <a:r>
              <a:rPr lang="en-US"/>
              <a:t>Top Manufacturers like SportsGalore and Blueline Equipment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Market Support</a:t>
            </a:r>
          </a:p>
          <a:p>
            <a:r>
              <a:rPr lang="en-US"/>
              <a:t>Every Friday, the following week’s specials are announced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Benefits</a:t>
            </a:r>
          </a:p>
        </p:txBody>
      </p:sp>
      <p:sp>
        <p:nvSpPr>
          <p:cNvPr id="1085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Tx/>
              <a:buAutoNum type="arabicPeriod"/>
            </a:pPr>
            <a:r>
              <a:rPr lang="en-US"/>
              <a:t>Best Products</a:t>
            </a:r>
          </a:p>
          <a:p>
            <a:pPr marL="609600" indent="-609600">
              <a:buFontTx/>
              <a:buAutoNum type="arabicPeriod"/>
            </a:pPr>
            <a:r>
              <a:rPr lang="en-US"/>
              <a:t>Best Prices</a:t>
            </a:r>
          </a:p>
          <a:p>
            <a:pPr marL="609600" indent="-609600">
              <a:buFontTx/>
              <a:buAutoNum type="arabicPeriod"/>
            </a:pPr>
            <a:r>
              <a:rPr lang="en-US"/>
              <a:t>Best Service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Key Benefits</a:t>
            </a:r>
          </a:p>
        </p:txBody>
      </p:sp>
      <p:sp>
        <p:nvSpPr>
          <p:cNvPr id="3277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Prompt service</a:t>
            </a:r>
          </a:p>
          <a:p>
            <a:r>
              <a:rPr lang="en-US"/>
              <a:t>Wide selection of products</a:t>
            </a:r>
          </a:p>
          <a:p>
            <a:r>
              <a:rPr lang="en-US"/>
              <a:t>Support after sale</a:t>
            </a:r>
          </a:p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6A9467F9-877C-45A2-9B1D-93E7FFF4E4A8}"/>
</file>

<file path=customXml/itemProps2.xml><?xml version="1.0" encoding="utf-8"?>
<ds:datastoreItem xmlns:ds="http://schemas.openxmlformats.org/officeDocument/2006/customXml" ds:itemID="{C4F784F0-DB99-4213-895A-7DF472505C1E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1295</TotalTime>
  <Words>184</Words>
  <Application>Microsoft PowerPoint</Application>
  <PresentationFormat>On-screen Show (4:3)</PresentationFormat>
  <Paragraphs>58</Paragraphs>
  <Slides>10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6" baseType="lpstr">
      <vt:lpstr>Times New Roman</vt:lpstr>
      <vt:lpstr>Tahoma</vt:lpstr>
      <vt:lpstr>Wingdings</vt:lpstr>
      <vt:lpstr>Comic Sans MS</vt:lpstr>
      <vt:lpstr>Arial</vt:lpstr>
      <vt:lpstr>Blends</vt:lpstr>
      <vt:lpstr>Making a Business of Recreation</vt:lpstr>
      <vt:lpstr>Success-Satisfaction-Partnership</vt:lpstr>
      <vt:lpstr>Building Partnerships</vt:lpstr>
      <vt:lpstr>Meeting the Needs</vt:lpstr>
      <vt:lpstr>Retail Partners</vt:lpstr>
      <vt:lpstr>Customer Requirements</vt:lpstr>
      <vt:lpstr>Our Strengths</vt:lpstr>
      <vt:lpstr>Our Benefits</vt:lpstr>
      <vt:lpstr>Key Benefits</vt:lpstr>
      <vt:lpstr>Next Steps</vt:lpstr>
    </vt:vector>
  </TitlesOfParts>
  <Company>WSG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Making a Business of Recreation</dc:title>
  <dc:creator>Stephanie Smith</dc:creator>
  <cp:lastModifiedBy>Tim Poynter</cp:lastModifiedBy>
  <cp:revision>85</cp:revision>
  <dcterms:created xsi:type="dcterms:W3CDTF">1999-02-17T04:15:08Z</dcterms:created>
  <dcterms:modified xsi:type="dcterms:W3CDTF">2007-08-04T06:19:58Z</dcterms:modified>
</cp:coreProperties>
</file>

<file path=docProps/thumbnail.jpeg>
</file>