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3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2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</p:sldIdLst>
  <p:sldSz cx="9144000" cy="6858000" type="screen4x3"/>
  <p:notesSz cx="6858000" cy="9144000"/>
  <p:photoAlbum showCaptions="1" layout="1pic" frame="frameStyle2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CAB835-07E2-454A-AA28-122E10CC872C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1E9912-B1E8-44FA-9CA0-E7FE4655954B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Autumn Leaves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Autumn Leaves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Humpback Whale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Humpback Whale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Oryx Antelope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Oryx Antelope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Toco Toucan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Toco Toucan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Tree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Tree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Waterfall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Waterfall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Winter Leaves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Winter Leaves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Creek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Creek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Desert Landscape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Desert Landscape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Dock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Dock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Forest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Forest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Forest Flowers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Forest Flowers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Frangipani Flowers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Frangipani Flowers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Garden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Garden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Green Sea Turtle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oundRect">
              <a:avLst>
                <a:gd name="adj" fmla="val 6500"/>
              </a:avLst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Green Sea Turtle</a:t>
              </a:r>
              <a:endParaRPr lang="en-US" sz="2400"/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9DB912-526B-455C-B671-5651D95F9183}"/>
</file>

<file path=customXml/itemProps2.xml><?xml version="1.0" encoding="utf-8"?>
<ds:datastoreItem xmlns:ds="http://schemas.openxmlformats.org/officeDocument/2006/customXml" ds:itemID="{2D40A3A7-BA7D-4EB8-9BBE-EE0973DF72EF}"/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25</Words>
  <Application>Microsoft Office PowerPoint</Application>
  <PresentationFormat>On-screen Show (4:3)</PresentationFormat>
  <Paragraphs>15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Flow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Tim Poynter</dc:creator>
  <cp:lastModifiedBy>Tim Poynter</cp:lastModifiedBy>
  <cp:revision>3</cp:revision>
  <dcterms:created xsi:type="dcterms:W3CDTF">2007-09-23T10:56:40Z</dcterms:created>
  <dcterms:modified xsi:type="dcterms:W3CDTF">2007-09-23T10:58:57Z</dcterms:modified>
</cp:coreProperties>
</file>