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67" r:id="rId4"/>
    <p:sldId id="278" r:id="rId5"/>
    <p:sldId id="279" r:id="rId6"/>
    <p:sldId id="280" r:id="rId7"/>
    <p:sldId id="283" r:id="rId8"/>
    <p:sldId id="284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095500" y="3048000"/>
          <a:ext cx="5257800" cy="2501900"/>
        </p:xfrm>
        <a:graphic>
          <a:graphicData uri="http://schemas.openxmlformats.org/drawingml/2006/table">
            <a:tbl>
              <a:tblPr/>
              <a:tblGrid>
                <a:gridCol w="279400"/>
                <a:gridCol w="584200"/>
                <a:gridCol w="406400"/>
                <a:gridCol w="685800"/>
                <a:gridCol w="673100"/>
                <a:gridCol w="2628900"/>
              </a:tblGrid>
              <a:tr h="125095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5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625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561463"/>
          <a:ext cx="6096000" cy="1735074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ITEM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NEEDED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Magazines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Notebooks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Paper pads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Pens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Pencils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Highlighter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2 colors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Scissors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>1 pair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631950" y="2489200"/>
          <a:ext cx="5880100" cy="1879600"/>
        </p:xfrm>
        <a:graphic>
          <a:graphicData uri="http://schemas.openxmlformats.org/presentationml/2006/ole">
            <p:oleObj spid="_x0000_s6145" name="Document" r:id="rId3" imgW="6185061" imgH="1880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C64B0B-EEF2-43CD-9362-7DAE2B2F4B3B}"/>
</file>

<file path=customXml/itemProps2.xml><?xml version="1.0" encoding="utf-8"?>
<ds:datastoreItem xmlns:ds="http://schemas.openxmlformats.org/officeDocument/2006/customXml" ds:itemID="{EED81AF6-913C-4A1E-B5F6-110E4FAFE92C}"/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87</Words>
  <Application>Microsoft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Document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45</cp:revision>
  <dcterms:created xsi:type="dcterms:W3CDTF">1997-02-02T17:01:14Z</dcterms:created>
  <dcterms:modified xsi:type="dcterms:W3CDTF">2007-09-06T16:11:41Z</dcterms:modified>
</cp:coreProperties>
</file>