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6" r:id="rId1"/>
  </p:sldMasterIdLst>
  <p:notesMasterIdLst>
    <p:notesMasterId r:id="rId12"/>
  </p:notesMasterIdLst>
  <p:sldIdLst>
    <p:sldId id="256" r:id="rId2"/>
    <p:sldId id="269" r:id="rId3"/>
    <p:sldId id="258" r:id="rId4"/>
    <p:sldId id="262" r:id="rId5"/>
    <p:sldId id="259" r:id="rId6"/>
    <p:sldId id="271" r:id="rId7"/>
    <p:sldId id="264" r:id="rId8"/>
    <p:sldId id="270" r:id="rId9"/>
    <p:sldId id="267" r:id="rId10"/>
    <p:sldId id="268" r:id="rId1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9900"/>
    <a:srgbClr val="000000"/>
    <a:srgbClr val="FFFFCC"/>
    <a:srgbClr val="CC0000"/>
    <a:srgbClr val="000066"/>
    <a:srgbClr val="FFCC00"/>
    <a:srgbClr val="CC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595" autoAdjust="0"/>
  </p:normalViewPr>
  <p:slideViewPr>
    <p:cSldViewPr>
      <p:cViewPr varScale="1">
        <p:scale>
          <a:sx n="70" d="100"/>
          <a:sy n="70" d="100"/>
        </p:scale>
        <p:origin x="-42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86"/>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kumimoji="1" sz="1000" i="1"/>
            </a:lvl1pPr>
          </a:lstStyle>
          <a:p>
            <a:r>
              <a:rPr lang="en-US"/>
              <a:t>*</a:t>
            </a:r>
            <a:endParaRPr lang="en-US" sz="1200"/>
          </a:p>
        </p:txBody>
      </p:sp>
      <p:sp>
        <p:nvSpPr>
          <p:cNvPr id="2051"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kumimoji="1" sz="1000" i="1"/>
            </a:lvl1pPr>
          </a:lstStyle>
          <a:p>
            <a:r>
              <a:rPr lang="en-US"/>
              <a:t>07/16/96</a:t>
            </a:r>
            <a:endParaRPr lang="en-US" sz="1200"/>
          </a:p>
        </p:txBody>
      </p:sp>
      <p:sp>
        <p:nvSpPr>
          <p:cNvPr id="2052" name="Rectangle 1028"/>
          <p:cNvSpPr>
            <a:spLocks noChangeArrowheads="1"/>
          </p:cNvSpPr>
          <p:nvPr>
            <p:ph type="sldImg" idx="2"/>
          </p:nvPr>
        </p:nvSpPr>
        <p:spPr bwMode="auto">
          <a:xfrm>
            <a:off x="1143000" y="685800"/>
            <a:ext cx="4572000" cy="3429000"/>
          </a:xfrm>
          <a:prstGeom prst="rect">
            <a:avLst/>
          </a:prstGeom>
          <a:noFill/>
          <a:ln w="12700" cap="sq">
            <a:solidFill>
              <a:schemeClr val="tx1"/>
            </a:solidFill>
            <a:miter lim="800000"/>
            <a:headEnd/>
            <a:tailEnd/>
          </a:ln>
          <a:effectLst/>
        </p:spPr>
      </p:sp>
      <p:sp>
        <p:nvSpPr>
          <p:cNvPr id="205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kumimoji="1" sz="1000" i="1"/>
            </a:lvl1pPr>
          </a:lstStyle>
          <a:p>
            <a:r>
              <a:rPr lang="en-US"/>
              <a:t>*</a:t>
            </a:r>
            <a:endParaRPr lang="en-US" sz="1200"/>
          </a:p>
        </p:txBody>
      </p:sp>
      <p:sp>
        <p:nvSpPr>
          <p:cNvPr id="2055"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kumimoji="1" sz="1000" i="1"/>
            </a:lvl1pPr>
          </a:lstStyle>
          <a:p>
            <a:r>
              <a:rPr lang="en-US"/>
              <a:t>##</a:t>
            </a:r>
            <a:endParaRPr lang="en-US" sz="1200"/>
          </a:p>
        </p:txBody>
      </p:sp>
    </p:spTree>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1746" name="Group 2"/>
          <p:cNvGrpSpPr>
            <a:grpSpLocks/>
          </p:cNvGrpSpPr>
          <p:nvPr/>
        </p:nvGrpSpPr>
        <p:grpSpPr bwMode="auto">
          <a:xfrm>
            <a:off x="0" y="0"/>
            <a:ext cx="9142413" cy="6856413"/>
            <a:chOff x="0" y="0"/>
            <a:chExt cx="5759" cy="4319"/>
          </a:xfrm>
        </p:grpSpPr>
        <p:sp>
          <p:nvSpPr>
            <p:cNvPr id="31747" name="Freeform 3"/>
            <p:cNvSpPr>
              <a:spLocks/>
            </p:cNvSpPr>
            <p:nvPr/>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endParaRPr lang="en-GB"/>
            </a:p>
          </p:txBody>
        </p:sp>
        <p:grpSp>
          <p:nvGrpSpPr>
            <p:cNvPr id="31748" name="Group 4"/>
            <p:cNvGrpSpPr>
              <a:grpSpLocks/>
            </p:cNvGrpSpPr>
            <p:nvPr userDrawn="1"/>
          </p:nvGrpSpPr>
          <p:grpSpPr bwMode="auto">
            <a:xfrm>
              <a:off x="0" y="0"/>
              <a:ext cx="5759" cy="4319"/>
              <a:chOff x="0" y="0"/>
              <a:chExt cx="5759" cy="4319"/>
            </a:xfrm>
          </p:grpSpPr>
          <p:sp>
            <p:nvSpPr>
              <p:cNvPr id="31749" name="Freeform 5"/>
              <p:cNvSpPr>
                <a:spLocks/>
              </p:cNvSpPr>
              <p:nvPr/>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50" name="Freeform 6"/>
              <p:cNvSpPr>
                <a:spLocks/>
              </p:cNvSpPr>
              <p:nvPr/>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51" name="Freeform 7"/>
              <p:cNvSpPr>
                <a:spLocks/>
              </p:cNvSpPr>
              <p:nvPr/>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52" name="Freeform 8"/>
              <p:cNvSpPr>
                <a:spLocks/>
              </p:cNvSpPr>
              <p:nvPr/>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53" name="Freeform 9"/>
              <p:cNvSpPr>
                <a:spLocks/>
              </p:cNvSpPr>
              <p:nvPr/>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54" name="Freeform 10"/>
              <p:cNvSpPr>
                <a:spLocks/>
              </p:cNvSpPr>
              <p:nvPr/>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55" name="Freeform 11"/>
              <p:cNvSpPr>
                <a:spLocks/>
              </p:cNvSpPr>
              <p:nvPr/>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56" name="Freeform 12"/>
              <p:cNvSpPr>
                <a:spLocks/>
              </p:cNvSpPr>
              <p:nvPr/>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1757" name="Freeform 13"/>
              <p:cNvSpPr>
                <a:spLocks/>
              </p:cNvSpPr>
              <p:nvPr/>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1758" name="Freeform 14"/>
              <p:cNvSpPr>
                <a:spLocks/>
              </p:cNvSpPr>
              <p:nvPr/>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59" name="Freeform 15"/>
              <p:cNvSpPr>
                <a:spLocks/>
              </p:cNvSpPr>
              <p:nvPr/>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0" name="Freeform 16"/>
              <p:cNvSpPr>
                <a:spLocks/>
              </p:cNvSpPr>
              <p:nvPr/>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1" name="Freeform 17"/>
              <p:cNvSpPr>
                <a:spLocks/>
              </p:cNvSpPr>
              <p:nvPr/>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2" name="Freeform 18"/>
              <p:cNvSpPr>
                <a:spLocks/>
              </p:cNvSpPr>
              <p:nvPr/>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3" name="Freeform 19"/>
              <p:cNvSpPr>
                <a:spLocks/>
              </p:cNvSpPr>
              <p:nvPr/>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4" name="Freeform 20"/>
              <p:cNvSpPr>
                <a:spLocks/>
              </p:cNvSpPr>
              <p:nvPr/>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5" name="Freeform 21"/>
              <p:cNvSpPr>
                <a:spLocks/>
              </p:cNvSpPr>
              <p:nvPr/>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6" name="Freeform 22"/>
              <p:cNvSpPr>
                <a:spLocks/>
              </p:cNvSpPr>
              <p:nvPr/>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67" name="Freeform 23"/>
              <p:cNvSpPr>
                <a:spLocks/>
              </p:cNvSpPr>
              <p:nvPr/>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68" name="Freeform 24"/>
              <p:cNvSpPr>
                <a:spLocks/>
              </p:cNvSpPr>
              <p:nvPr/>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69" name="Freeform 25"/>
              <p:cNvSpPr>
                <a:spLocks/>
              </p:cNvSpPr>
              <p:nvPr/>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70" name="Freeform 26"/>
              <p:cNvSpPr>
                <a:spLocks/>
              </p:cNvSpPr>
              <p:nvPr/>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71" name="Freeform 27"/>
              <p:cNvSpPr>
                <a:spLocks/>
              </p:cNvSpPr>
              <p:nvPr/>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72" name="Freeform 28"/>
              <p:cNvSpPr>
                <a:spLocks/>
              </p:cNvSpPr>
              <p:nvPr/>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73" name="Freeform 29"/>
              <p:cNvSpPr>
                <a:spLocks/>
              </p:cNvSpPr>
              <p:nvPr/>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grpSp>
            <p:nvGrpSpPr>
              <p:cNvPr id="31774" name="Group 30"/>
              <p:cNvGrpSpPr>
                <a:grpSpLocks/>
              </p:cNvGrpSpPr>
              <p:nvPr/>
            </p:nvGrpSpPr>
            <p:grpSpPr bwMode="auto">
              <a:xfrm>
                <a:off x="0" y="0"/>
                <a:ext cx="5758" cy="1045"/>
                <a:chOff x="0" y="0"/>
                <a:chExt cx="5758" cy="1045"/>
              </a:xfrm>
            </p:grpSpPr>
            <p:sp>
              <p:nvSpPr>
                <p:cNvPr id="31775"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6"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7"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8"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9"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0"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1"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2"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3"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4"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5"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6"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7"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8"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9"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grpSp>
          <p:grpSp>
            <p:nvGrpSpPr>
              <p:cNvPr id="31790" name="Group 46"/>
              <p:cNvGrpSpPr>
                <a:grpSpLocks/>
              </p:cNvGrpSpPr>
              <p:nvPr/>
            </p:nvGrpSpPr>
            <p:grpSpPr bwMode="auto">
              <a:xfrm>
                <a:off x="0" y="558"/>
                <a:ext cx="5758" cy="487"/>
                <a:chOff x="0" y="558"/>
                <a:chExt cx="5758" cy="487"/>
              </a:xfrm>
            </p:grpSpPr>
            <p:sp>
              <p:nvSpPr>
                <p:cNvPr id="31791"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endParaRPr lang="en-GB"/>
                </a:p>
              </p:txBody>
            </p:sp>
            <p:sp>
              <p:nvSpPr>
                <p:cNvPr id="31792"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endParaRPr lang="en-GB"/>
                </a:p>
              </p:txBody>
            </p:sp>
          </p:grpSp>
          <p:grpSp>
            <p:nvGrpSpPr>
              <p:cNvPr id="31793" name="Group 49"/>
              <p:cNvGrpSpPr>
                <a:grpSpLocks/>
              </p:cNvGrpSpPr>
              <p:nvPr/>
            </p:nvGrpSpPr>
            <p:grpSpPr bwMode="auto">
              <a:xfrm>
                <a:off x="264" y="1039"/>
                <a:ext cx="5200" cy="3280"/>
                <a:chOff x="264" y="1039"/>
                <a:chExt cx="5200" cy="3280"/>
              </a:xfrm>
            </p:grpSpPr>
            <p:sp>
              <p:nvSpPr>
                <p:cNvPr id="31794"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5"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6"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7"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8"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9"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0"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1"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2"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grpSp>
          <p:sp>
            <p:nvSpPr>
              <p:cNvPr id="31803" name="Freeform 59"/>
              <p:cNvSpPr>
                <a:spLocks/>
              </p:cNvSpPr>
              <p:nvPr/>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4" name="Freeform 60"/>
              <p:cNvSpPr>
                <a:spLocks/>
              </p:cNvSpPr>
              <p:nvPr/>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endParaRPr lang="en-GB"/>
              </a:p>
            </p:txBody>
          </p:sp>
          <p:sp>
            <p:nvSpPr>
              <p:cNvPr id="31805" name="Freeform 61"/>
              <p:cNvSpPr>
                <a:spLocks/>
              </p:cNvSpPr>
              <p:nvPr/>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endParaRPr lang="en-GB"/>
              </a:p>
            </p:txBody>
          </p:sp>
          <p:sp>
            <p:nvSpPr>
              <p:cNvPr id="31806" name="Freeform 62"/>
              <p:cNvSpPr>
                <a:spLocks/>
              </p:cNvSpPr>
              <p:nvPr/>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endParaRPr lang="en-GB"/>
              </a:p>
            </p:txBody>
          </p:sp>
          <p:sp>
            <p:nvSpPr>
              <p:cNvPr id="31807" name="Freeform 63"/>
              <p:cNvSpPr>
                <a:spLocks/>
              </p:cNvSpPr>
              <p:nvPr/>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8" name="Freeform 64"/>
              <p:cNvSpPr>
                <a:spLocks/>
              </p:cNvSpPr>
              <p:nvPr/>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endParaRPr lang="en-GB"/>
              </a:p>
            </p:txBody>
          </p:sp>
          <p:sp>
            <p:nvSpPr>
              <p:cNvPr id="31809" name="Freeform 65"/>
              <p:cNvSpPr>
                <a:spLocks/>
              </p:cNvSpPr>
              <p:nvPr/>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endParaRPr lang="en-GB"/>
              </a:p>
            </p:txBody>
          </p:sp>
          <p:sp>
            <p:nvSpPr>
              <p:cNvPr id="31810" name="Freeform 66"/>
              <p:cNvSpPr>
                <a:spLocks/>
              </p:cNvSpPr>
              <p:nvPr/>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endParaRPr lang="en-GB"/>
              </a:p>
            </p:txBody>
          </p:sp>
        </p:grpSp>
      </p:grpSp>
      <p:sp>
        <p:nvSpPr>
          <p:cNvPr id="31811" name="Rectangle 67"/>
          <p:cNvSpPr>
            <a:spLocks noGrp="1" noChangeArrowheads="1"/>
          </p:cNvSpPr>
          <p:nvPr>
            <p:ph type="ctrTitle" sz="quarter"/>
          </p:nvPr>
        </p:nvSpPr>
        <p:spPr>
          <a:xfrm>
            <a:off x="455613" y="1920875"/>
            <a:ext cx="8226425" cy="1736725"/>
          </a:xfrm>
        </p:spPr>
        <p:txBody>
          <a:bodyPr anchor="b" anchorCtr="1"/>
          <a:lstStyle>
            <a:lvl1pPr>
              <a:defRPr sz="5400"/>
            </a:lvl1pPr>
          </a:lstStyle>
          <a:p>
            <a:r>
              <a:rPr lang="en-US"/>
              <a:t>Click to edit Master title style</a:t>
            </a:r>
          </a:p>
        </p:txBody>
      </p:sp>
      <p:sp>
        <p:nvSpPr>
          <p:cNvPr id="31812" name="Rectangle 68"/>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31813" name="Rectangle 69"/>
          <p:cNvSpPr>
            <a:spLocks noGrp="1" noChangeArrowheads="1"/>
          </p:cNvSpPr>
          <p:nvPr>
            <p:ph type="dt" sz="quarter" idx="2"/>
          </p:nvPr>
        </p:nvSpPr>
        <p:spPr/>
        <p:txBody>
          <a:bodyPr/>
          <a:lstStyle>
            <a:lvl1pPr>
              <a:defRPr/>
            </a:lvl1pPr>
          </a:lstStyle>
          <a:p>
            <a:fld id="{8DAA767C-9A1E-4BF3-9BE2-51DEDA4A8FE3}" type="datetime1">
              <a:rPr lang="en-US"/>
              <a:pPr/>
              <a:t>8/4/2007</a:t>
            </a:fld>
            <a:endParaRPr lang="en-US"/>
          </a:p>
        </p:txBody>
      </p:sp>
      <p:sp>
        <p:nvSpPr>
          <p:cNvPr id="31814" name="Rectangle 70"/>
          <p:cNvSpPr>
            <a:spLocks noGrp="1" noChangeArrowheads="1"/>
          </p:cNvSpPr>
          <p:nvPr>
            <p:ph type="ftr" sz="quarter" idx="3"/>
          </p:nvPr>
        </p:nvSpPr>
        <p:spPr/>
        <p:txBody>
          <a:bodyPr/>
          <a:lstStyle>
            <a:lvl1pPr>
              <a:defRPr/>
            </a:lvl1pPr>
          </a:lstStyle>
          <a:p>
            <a:endParaRPr lang="en-US"/>
          </a:p>
        </p:txBody>
      </p:sp>
      <p:sp>
        <p:nvSpPr>
          <p:cNvPr id="31815" name="Rectangle 71"/>
          <p:cNvSpPr>
            <a:spLocks noGrp="1" noChangeArrowheads="1"/>
          </p:cNvSpPr>
          <p:nvPr>
            <p:ph type="sldNum" sz="quarter" idx="4"/>
          </p:nvPr>
        </p:nvSpPr>
        <p:spPr/>
        <p:txBody>
          <a:bodyPr/>
          <a:lstStyle>
            <a:lvl1pPr>
              <a:defRPr/>
            </a:lvl1pPr>
          </a:lstStyle>
          <a:p>
            <a:fld id="{B0BA7DC0-2414-4B4A-817E-C6C753AA9E46}"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DA09D96D-2CE0-477B-94D2-19FBD10E350A}"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9D12421-92E3-42AE-98AB-BFD660E5414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273050"/>
            <a:ext cx="2055813" cy="58229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5613" y="273050"/>
            <a:ext cx="6018212" cy="58229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E1F32E07-B323-49DF-BC43-9DF26CA5D2DF}"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DC5BDE9-A680-40DF-A4AD-CAB6F22FD9C9}"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5613" y="1598613"/>
            <a:ext cx="8226425" cy="4497387"/>
          </a:xfrm>
        </p:spPr>
        <p:txBody>
          <a:bodyPr/>
          <a:lstStyle/>
          <a:p>
            <a:endParaRPr lang="en-GB"/>
          </a:p>
        </p:txBody>
      </p:sp>
      <p:sp>
        <p:nvSpPr>
          <p:cNvPr id="4" name="Date Placeholder 3"/>
          <p:cNvSpPr>
            <a:spLocks noGrp="1"/>
          </p:cNvSpPr>
          <p:nvPr>
            <p:ph type="dt" sz="half" idx="10"/>
          </p:nvPr>
        </p:nvSpPr>
        <p:spPr>
          <a:xfrm>
            <a:off x="455613" y="6242050"/>
            <a:ext cx="2130425" cy="474663"/>
          </a:xfrm>
        </p:spPr>
        <p:txBody>
          <a:bodyPr/>
          <a:lstStyle>
            <a:lvl1pPr>
              <a:defRPr/>
            </a:lvl1pPr>
          </a:lstStyle>
          <a:p>
            <a:fld id="{AEC458DB-C7EA-493E-B577-DACB28DA3BD8}" type="datetime1">
              <a:rPr lang="en-US"/>
              <a:pPr/>
              <a:t>8/4/2007</a:t>
            </a:fld>
            <a:endParaRPr lang="en-US"/>
          </a:p>
        </p:txBody>
      </p:sp>
      <p:sp>
        <p:nvSpPr>
          <p:cNvPr id="5" name="Footer Placeholder 4"/>
          <p:cNvSpPr>
            <a:spLocks noGrp="1"/>
          </p:cNvSpPr>
          <p:nvPr>
            <p:ph type="ftr" sz="quarter" idx="11"/>
          </p:nvPr>
        </p:nvSpPr>
        <p:spPr>
          <a:xfrm>
            <a:off x="3124200" y="6242050"/>
            <a:ext cx="2895600" cy="474663"/>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2050"/>
            <a:ext cx="2130425" cy="474663"/>
          </a:xfrm>
        </p:spPr>
        <p:txBody>
          <a:bodyPr/>
          <a:lstStyle>
            <a:lvl1pPr>
              <a:defRPr/>
            </a:lvl1pPr>
          </a:lstStyle>
          <a:p>
            <a:fld id="{148CF8ED-EF9F-4B00-8997-C3365EF2193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5EEBBF5D-B645-4BF3-A46E-8F73F570AE02}"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0668A2F-A85A-4410-9165-4BF630CC26F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CBF920B-0A75-4A0A-A134-1D4A1B2109A8}"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0D7DEC2-5449-4795-BC8E-1B67561FB93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5613" y="1598613"/>
            <a:ext cx="4037012"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598613"/>
            <a:ext cx="4037013"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fld id="{9FE5DFAF-E0A1-4B79-98A0-C83B969FC787}"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A49E33B-9B82-471E-93AA-DCE4840E77D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fld id="{CD122835-6FF0-4732-AFA7-D45046EF1525}" type="datetime1">
              <a:rPr lang="en-US"/>
              <a:pPr/>
              <a:t>8/4/2007</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4C31653-F4FA-41D3-AC97-00CE729D4A2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fld id="{BCD17692-5501-4EEE-9F42-8BEC4EEF3D8D}" type="datetime1">
              <a:rPr lang="en-US"/>
              <a:pPr/>
              <a:t>8/4/2007</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305062F-FB9F-4F43-9622-6F620F5ED9C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CC156A24-7838-4E80-8E9B-605705399609}" type="datetime1">
              <a:rPr lang="en-US"/>
              <a:pPr/>
              <a:t>8/4/2007</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14E96D6-103A-411B-BF8F-C10906667E4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74C6F6EF-0766-451D-9216-F3F84AE63321}"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AD16539-C494-4BA1-AC16-C5103B5D306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FEF1A496-B345-4DEC-A3E0-174B1BFCC320}"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B10D66B-68ED-4DE0-BC45-BCBEBFC3724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63529"/>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30722" name="Group 2"/>
          <p:cNvGrpSpPr>
            <a:grpSpLocks/>
          </p:cNvGrpSpPr>
          <p:nvPr/>
        </p:nvGrpSpPr>
        <p:grpSpPr bwMode="auto">
          <a:xfrm>
            <a:off x="0" y="0"/>
            <a:ext cx="9142413" cy="6856413"/>
            <a:chOff x="0" y="0"/>
            <a:chExt cx="5759" cy="4319"/>
          </a:xfrm>
        </p:grpSpPr>
        <p:sp>
          <p:nvSpPr>
            <p:cNvPr id="30723" name="Freeform 3"/>
            <p:cNvSpPr>
              <a:spLocks/>
            </p:cNvSpPr>
            <p:nvPr userDrawn="1"/>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endParaRPr lang="en-GB"/>
            </a:p>
          </p:txBody>
        </p:sp>
        <p:grpSp>
          <p:nvGrpSpPr>
            <p:cNvPr id="30724" name="Group 4"/>
            <p:cNvGrpSpPr>
              <a:grpSpLocks/>
            </p:cNvGrpSpPr>
            <p:nvPr userDrawn="1"/>
          </p:nvGrpSpPr>
          <p:grpSpPr bwMode="auto">
            <a:xfrm>
              <a:off x="0" y="0"/>
              <a:ext cx="5759" cy="4319"/>
              <a:chOff x="0" y="0"/>
              <a:chExt cx="5759" cy="4319"/>
            </a:xfrm>
          </p:grpSpPr>
          <p:sp>
            <p:nvSpPr>
              <p:cNvPr id="30725" name="Freeform 5"/>
              <p:cNvSpPr>
                <a:spLocks/>
              </p:cNvSpPr>
              <p:nvPr userDrawn="1"/>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26" name="Freeform 6"/>
              <p:cNvSpPr>
                <a:spLocks/>
              </p:cNvSpPr>
              <p:nvPr userDrawn="1"/>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27" name="Freeform 7"/>
              <p:cNvSpPr>
                <a:spLocks/>
              </p:cNvSpPr>
              <p:nvPr userDrawn="1"/>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28" name="Freeform 8"/>
              <p:cNvSpPr>
                <a:spLocks/>
              </p:cNvSpPr>
              <p:nvPr userDrawn="1"/>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29" name="Freeform 9"/>
              <p:cNvSpPr>
                <a:spLocks/>
              </p:cNvSpPr>
              <p:nvPr userDrawn="1"/>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30" name="Freeform 10"/>
              <p:cNvSpPr>
                <a:spLocks/>
              </p:cNvSpPr>
              <p:nvPr userDrawn="1"/>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31" name="Freeform 11"/>
              <p:cNvSpPr>
                <a:spLocks/>
              </p:cNvSpPr>
              <p:nvPr userDrawn="1"/>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32" name="Freeform 12"/>
              <p:cNvSpPr>
                <a:spLocks/>
              </p:cNvSpPr>
              <p:nvPr userDrawn="1"/>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0733" name="Freeform 13"/>
              <p:cNvSpPr>
                <a:spLocks/>
              </p:cNvSpPr>
              <p:nvPr userDrawn="1"/>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0734" name="Freeform 14"/>
              <p:cNvSpPr>
                <a:spLocks/>
              </p:cNvSpPr>
              <p:nvPr userDrawn="1"/>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35" name="Freeform 15"/>
              <p:cNvSpPr>
                <a:spLocks/>
              </p:cNvSpPr>
              <p:nvPr userDrawn="1"/>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6" name="Freeform 16"/>
              <p:cNvSpPr>
                <a:spLocks/>
              </p:cNvSpPr>
              <p:nvPr userDrawn="1"/>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7" name="Freeform 17"/>
              <p:cNvSpPr>
                <a:spLocks/>
              </p:cNvSpPr>
              <p:nvPr userDrawn="1"/>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8" name="Freeform 18"/>
              <p:cNvSpPr>
                <a:spLocks/>
              </p:cNvSpPr>
              <p:nvPr userDrawn="1"/>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9" name="Freeform 19"/>
              <p:cNvSpPr>
                <a:spLocks/>
              </p:cNvSpPr>
              <p:nvPr userDrawn="1"/>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0" name="Freeform 20"/>
              <p:cNvSpPr>
                <a:spLocks/>
              </p:cNvSpPr>
              <p:nvPr userDrawn="1"/>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1" name="Freeform 21"/>
              <p:cNvSpPr>
                <a:spLocks/>
              </p:cNvSpPr>
              <p:nvPr userDrawn="1"/>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2" name="Freeform 22"/>
              <p:cNvSpPr>
                <a:spLocks/>
              </p:cNvSpPr>
              <p:nvPr userDrawn="1"/>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43" name="Freeform 23"/>
              <p:cNvSpPr>
                <a:spLocks/>
              </p:cNvSpPr>
              <p:nvPr userDrawn="1"/>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44" name="Freeform 24"/>
              <p:cNvSpPr>
                <a:spLocks/>
              </p:cNvSpPr>
              <p:nvPr userDrawn="1"/>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45" name="Freeform 25"/>
              <p:cNvSpPr>
                <a:spLocks/>
              </p:cNvSpPr>
              <p:nvPr userDrawn="1"/>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46" name="Freeform 26"/>
              <p:cNvSpPr>
                <a:spLocks/>
              </p:cNvSpPr>
              <p:nvPr userDrawn="1"/>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7" name="Freeform 27"/>
              <p:cNvSpPr>
                <a:spLocks/>
              </p:cNvSpPr>
              <p:nvPr userDrawn="1"/>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48" name="Freeform 28"/>
              <p:cNvSpPr>
                <a:spLocks/>
              </p:cNvSpPr>
              <p:nvPr userDrawn="1"/>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49" name="Freeform 29"/>
              <p:cNvSpPr>
                <a:spLocks/>
              </p:cNvSpPr>
              <p:nvPr userDrawn="1"/>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grpSp>
            <p:nvGrpSpPr>
              <p:cNvPr id="30750" name="Group 30"/>
              <p:cNvGrpSpPr>
                <a:grpSpLocks/>
              </p:cNvGrpSpPr>
              <p:nvPr userDrawn="1"/>
            </p:nvGrpSpPr>
            <p:grpSpPr bwMode="auto">
              <a:xfrm>
                <a:off x="0" y="0"/>
                <a:ext cx="5758" cy="1045"/>
                <a:chOff x="0" y="0"/>
                <a:chExt cx="5758" cy="1045"/>
              </a:xfrm>
            </p:grpSpPr>
            <p:sp>
              <p:nvSpPr>
                <p:cNvPr id="30751"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2"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3"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4"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5"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6"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7"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8"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9"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0"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1"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2"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3"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4"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5"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grpSp>
          <p:grpSp>
            <p:nvGrpSpPr>
              <p:cNvPr id="30766" name="Group 46"/>
              <p:cNvGrpSpPr>
                <a:grpSpLocks/>
              </p:cNvGrpSpPr>
              <p:nvPr userDrawn="1"/>
            </p:nvGrpSpPr>
            <p:grpSpPr bwMode="auto">
              <a:xfrm>
                <a:off x="0" y="558"/>
                <a:ext cx="5758" cy="487"/>
                <a:chOff x="0" y="558"/>
                <a:chExt cx="5758" cy="487"/>
              </a:xfrm>
            </p:grpSpPr>
            <p:sp>
              <p:nvSpPr>
                <p:cNvPr id="30767"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endParaRPr lang="en-GB"/>
                </a:p>
              </p:txBody>
            </p:sp>
            <p:sp>
              <p:nvSpPr>
                <p:cNvPr id="30768"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endParaRPr lang="en-GB"/>
                </a:p>
              </p:txBody>
            </p:sp>
          </p:grpSp>
          <p:grpSp>
            <p:nvGrpSpPr>
              <p:cNvPr id="30769" name="Group 49"/>
              <p:cNvGrpSpPr>
                <a:grpSpLocks/>
              </p:cNvGrpSpPr>
              <p:nvPr userDrawn="1"/>
            </p:nvGrpSpPr>
            <p:grpSpPr bwMode="auto">
              <a:xfrm>
                <a:off x="264" y="1039"/>
                <a:ext cx="5200" cy="3280"/>
                <a:chOff x="264" y="1039"/>
                <a:chExt cx="5200" cy="3280"/>
              </a:xfrm>
            </p:grpSpPr>
            <p:sp>
              <p:nvSpPr>
                <p:cNvPr id="30770"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1"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2"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3"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4"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5"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6"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7"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8"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grpSp>
          <p:sp>
            <p:nvSpPr>
              <p:cNvPr id="30779" name="Freeform 59"/>
              <p:cNvSpPr>
                <a:spLocks/>
              </p:cNvSpPr>
              <p:nvPr userDrawn="1"/>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80" name="Freeform 60"/>
              <p:cNvSpPr>
                <a:spLocks/>
              </p:cNvSpPr>
              <p:nvPr userDrawn="1"/>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endParaRPr lang="en-GB"/>
              </a:p>
            </p:txBody>
          </p:sp>
          <p:sp>
            <p:nvSpPr>
              <p:cNvPr id="30781" name="Freeform 61"/>
              <p:cNvSpPr>
                <a:spLocks/>
              </p:cNvSpPr>
              <p:nvPr userDrawn="1"/>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endParaRPr lang="en-GB"/>
              </a:p>
            </p:txBody>
          </p:sp>
          <p:sp>
            <p:nvSpPr>
              <p:cNvPr id="30782" name="Freeform 62"/>
              <p:cNvSpPr>
                <a:spLocks/>
              </p:cNvSpPr>
              <p:nvPr userDrawn="1"/>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endParaRPr lang="en-GB"/>
              </a:p>
            </p:txBody>
          </p:sp>
          <p:sp>
            <p:nvSpPr>
              <p:cNvPr id="30783" name="Freeform 63"/>
              <p:cNvSpPr>
                <a:spLocks/>
              </p:cNvSpPr>
              <p:nvPr userDrawn="1"/>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84" name="Freeform 64"/>
              <p:cNvSpPr>
                <a:spLocks/>
              </p:cNvSpPr>
              <p:nvPr userDrawn="1"/>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endParaRPr lang="en-GB"/>
              </a:p>
            </p:txBody>
          </p:sp>
          <p:sp>
            <p:nvSpPr>
              <p:cNvPr id="30785" name="Freeform 65"/>
              <p:cNvSpPr>
                <a:spLocks/>
              </p:cNvSpPr>
              <p:nvPr userDrawn="1"/>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endParaRPr lang="en-GB"/>
              </a:p>
            </p:txBody>
          </p:sp>
          <p:sp>
            <p:nvSpPr>
              <p:cNvPr id="30786" name="Freeform 66"/>
              <p:cNvSpPr>
                <a:spLocks/>
              </p:cNvSpPr>
              <p:nvPr userDrawn="1"/>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endParaRPr lang="en-GB"/>
              </a:p>
            </p:txBody>
          </p:sp>
        </p:grpSp>
      </p:grpSp>
      <p:sp>
        <p:nvSpPr>
          <p:cNvPr id="30787" name="Rectangle 67"/>
          <p:cNvSpPr>
            <a:spLocks noGrp="1" noChangeArrowheads="1"/>
          </p:cNvSpPr>
          <p:nvPr>
            <p:ph type="title"/>
          </p:nvPr>
        </p:nvSpPr>
        <p:spPr bwMode="black">
          <a:xfrm>
            <a:off x="455613" y="273050"/>
            <a:ext cx="8226425"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88" name="Rectangle 68"/>
          <p:cNvSpPr>
            <a:spLocks noGrp="1" noChangeArrowheads="1"/>
          </p:cNvSpPr>
          <p:nvPr>
            <p:ph type="dt" sz="half" idx="2"/>
          </p:nvPr>
        </p:nvSpPr>
        <p:spPr bwMode="black">
          <a:xfrm>
            <a:off x="455613"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fld id="{4B4EAFF0-CF82-497A-9EB1-715CD2BEDBE1}" type="datetime1">
              <a:rPr lang="en-US"/>
              <a:pPr/>
              <a:t>8/4/2007</a:t>
            </a:fld>
            <a:endParaRPr lang="en-US"/>
          </a:p>
        </p:txBody>
      </p:sp>
      <p:sp>
        <p:nvSpPr>
          <p:cNvPr id="30789" name="Rectangle 69"/>
          <p:cNvSpPr>
            <a:spLocks noGrp="1" noChangeArrowheads="1"/>
          </p:cNvSpPr>
          <p:nvPr>
            <p:ph type="ftr" sz="quarter" idx="3"/>
          </p:nvPr>
        </p:nvSpPr>
        <p:spPr bwMode="black">
          <a:xfrm>
            <a:off x="3124200" y="6242050"/>
            <a:ext cx="2895600"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endParaRPr lang="en-US"/>
          </a:p>
        </p:txBody>
      </p:sp>
      <p:sp>
        <p:nvSpPr>
          <p:cNvPr id="30790" name="Rectangle 70"/>
          <p:cNvSpPr>
            <a:spLocks noGrp="1" noChangeArrowheads="1"/>
          </p:cNvSpPr>
          <p:nvPr>
            <p:ph type="sldNum" sz="quarter" idx="4"/>
          </p:nvPr>
        </p:nvSpPr>
        <p:spPr bwMode="black">
          <a:xfrm>
            <a:off x="6553200"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fld id="{B58CB9CB-2ACA-47B7-AE20-CB492B69EA6A}" type="slidenum">
              <a:rPr lang="en-US"/>
              <a:pPr/>
              <a:t>‹#›</a:t>
            </a:fld>
            <a:endParaRPr lang="en-US"/>
          </a:p>
        </p:txBody>
      </p:sp>
      <p:sp>
        <p:nvSpPr>
          <p:cNvPr id="30791" name="Rectangle 71"/>
          <p:cNvSpPr>
            <a:spLocks noGrp="1" noChangeArrowheads="1"/>
          </p:cNvSpPr>
          <p:nvPr>
            <p:ph type="body" idx="1"/>
          </p:nvPr>
        </p:nvSpPr>
        <p:spPr bwMode="black">
          <a:xfrm>
            <a:off x="455613" y="1598613"/>
            <a:ext cx="8226425" cy="4497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tx2"/>
        </a:buClr>
        <a:buSzPct val="115000"/>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115000"/>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Rectangle 7"/>
          <p:cNvSpPr>
            <a:spLocks noGrp="1" noChangeArrowheads="1"/>
          </p:cNvSpPr>
          <p:nvPr>
            <p:ph type="ctrTitle"/>
          </p:nvPr>
        </p:nvSpPr>
        <p:spPr/>
        <p:txBody>
          <a:bodyPr/>
          <a:lstStyle/>
          <a:p>
            <a:pPr algn="l"/>
            <a:r>
              <a:rPr lang="en-US" sz="4800" b="1"/>
              <a:t>Annual Meeting</a:t>
            </a:r>
          </a:p>
        </p:txBody>
      </p:sp>
      <p:sp>
        <p:nvSpPr>
          <p:cNvPr id="4104" name="Rectangle 8"/>
          <p:cNvSpPr>
            <a:spLocks noGrp="1" noChangeArrowheads="1"/>
          </p:cNvSpPr>
          <p:nvPr>
            <p:ph type="subTitle" idx="1"/>
          </p:nvPr>
        </p:nvSpPr>
        <p:spPr/>
        <p:txBody>
          <a:bodyPr/>
          <a:lstStyle/>
          <a:p>
            <a:r>
              <a:rPr lang="en-US"/>
              <a:t>Worldwide Sporting Goods</a:t>
            </a:r>
          </a:p>
        </p:txBody>
      </p:sp>
    </p:spTree>
  </p:cSld>
  <p:clrMapOvr>
    <a:masterClrMapping/>
  </p:clrMapOvr>
  <p:transition advTm="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1" name="Rectangle 7"/>
          <p:cNvSpPr>
            <a:spLocks noGrp="1" noChangeArrowheads="1"/>
          </p:cNvSpPr>
          <p:nvPr>
            <p:ph type="title"/>
          </p:nvPr>
        </p:nvSpPr>
        <p:spPr/>
        <p:txBody>
          <a:bodyPr/>
          <a:lstStyle/>
          <a:p>
            <a:r>
              <a:rPr lang="en-US"/>
              <a:t>Summary</a:t>
            </a:r>
          </a:p>
        </p:txBody>
      </p:sp>
      <p:sp>
        <p:nvSpPr>
          <p:cNvPr id="16392" name="Rectangle 8"/>
          <p:cNvSpPr>
            <a:spLocks noGrp="1" noChangeArrowheads="1"/>
          </p:cNvSpPr>
          <p:nvPr>
            <p:ph type="body" idx="1"/>
          </p:nvPr>
        </p:nvSpPr>
        <p:spPr/>
        <p:txBody>
          <a:bodyPr/>
          <a:lstStyle/>
          <a:p>
            <a:r>
              <a:rPr lang="en-US"/>
              <a:t>Summarize key successes/challenges</a:t>
            </a:r>
          </a:p>
          <a:p>
            <a:r>
              <a:rPr lang="en-US"/>
              <a:t>Reiterate key goals</a:t>
            </a:r>
          </a:p>
          <a:p>
            <a:r>
              <a:rPr lang="en-US"/>
              <a:t>Thanks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l"/>
            <a:r>
              <a:rPr lang="en-US" sz="4800" b="1"/>
              <a:t>Agenda</a:t>
            </a:r>
          </a:p>
        </p:txBody>
      </p:sp>
      <p:sp>
        <p:nvSpPr>
          <p:cNvPr id="18435" name="Rectangle 3"/>
          <p:cNvSpPr>
            <a:spLocks noGrp="1" noChangeArrowheads="1"/>
          </p:cNvSpPr>
          <p:nvPr>
            <p:ph type="body" idx="1"/>
          </p:nvPr>
        </p:nvSpPr>
        <p:spPr/>
        <p:txBody>
          <a:bodyPr/>
          <a:lstStyle/>
          <a:p>
            <a:r>
              <a:rPr lang="en-US"/>
              <a:t>Welcome and introductions</a:t>
            </a:r>
          </a:p>
          <a:p>
            <a:r>
              <a:rPr lang="en-US"/>
              <a:t>Highlights of past year</a:t>
            </a:r>
          </a:p>
          <a:p>
            <a:r>
              <a:rPr lang="en-US"/>
              <a:t>Prior goals</a:t>
            </a:r>
          </a:p>
          <a:p>
            <a:r>
              <a:rPr lang="en-US"/>
              <a:t>Financial overview</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 name="Rectangle 7"/>
          <p:cNvSpPr>
            <a:spLocks noGrp="1" noChangeArrowheads="1"/>
          </p:cNvSpPr>
          <p:nvPr>
            <p:ph type="title"/>
          </p:nvPr>
        </p:nvSpPr>
        <p:spPr/>
        <p:txBody>
          <a:bodyPr/>
          <a:lstStyle/>
          <a:p>
            <a:r>
              <a:rPr lang="en-US"/>
              <a:t>Highlights of Past Year</a:t>
            </a:r>
          </a:p>
        </p:txBody>
      </p:sp>
      <p:sp>
        <p:nvSpPr>
          <p:cNvPr id="6152" name="Rectangle 8"/>
          <p:cNvSpPr>
            <a:spLocks noGrp="1" noChangeArrowheads="1"/>
          </p:cNvSpPr>
          <p:nvPr>
            <p:ph type="body" idx="1"/>
          </p:nvPr>
        </p:nvSpPr>
        <p:spPr/>
        <p:txBody>
          <a:bodyPr/>
          <a:lstStyle/>
          <a:p>
            <a:r>
              <a:rPr lang="en-US"/>
              <a:t>Increased profits by 20%.</a:t>
            </a:r>
          </a:p>
          <a:p>
            <a:r>
              <a:rPr lang="en-US"/>
              <a:t>Expanded into Canada and Mexico.</a:t>
            </a:r>
          </a:p>
          <a:p>
            <a:r>
              <a:rPr lang="en-US"/>
              <a:t>Added 3 new product lines.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9" name="Rectangle 9"/>
          <p:cNvSpPr>
            <a:spLocks noGrp="1" noChangeArrowheads="1"/>
          </p:cNvSpPr>
          <p:nvPr>
            <p:ph type="title"/>
          </p:nvPr>
        </p:nvSpPr>
        <p:spPr/>
        <p:txBody>
          <a:bodyPr/>
          <a:lstStyle/>
          <a:p>
            <a:r>
              <a:rPr lang="en-US"/>
              <a:t>Review of Prior Goals</a:t>
            </a:r>
          </a:p>
        </p:txBody>
      </p:sp>
      <p:sp>
        <p:nvSpPr>
          <p:cNvPr id="10250" name="Rectangle 10"/>
          <p:cNvSpPr>
            <a:spLocks noGrp="1" noChangeArrowheads="1"/>
          </p:cNvSpPr>
          <p:nvPr>
            <p:ph type="body" idx="1"/>
          </p:nvPr>
        </p:nvSpPr>
        <p:spPr/>
        <p:txBody>
          <a:bodyPr/>
          <a:lstStyle/>
          <a:p>
            <a:r>
              <a:rPr lang="en-US"/>
              <a:t>Financial</a:t>
            </a:r>
          </a:p>
          <a:p>
            <a:pPr lvl="1"/>
            <a:r>
              <a:rPr lang="en-US">
                <a:effectLst/>
              </a:rPr>
              <a:t>Raise profits by 15%</a:t>
            </a:r>
          </a:p>
          <a:p>
            <a:r>
              <a:rPr lang="en-US"/>
              <a:t>Competitive</a:t>
            </a:r>
          </a:p>
          <a:p>
            <a:pPr lvl="1"/>
            <a:r>
              <a:rPr lang="en-US"/>
              <a:t> </a:t>
            </a:r>
            <a:r>
              <a:rPr lang="en-US">
                <a:effectLst/>
              </a:rPr>
              <a:t>Expand into foreign markets</a:t>
            </a:r>
          </a:p>
          <a:p>
            <a:r>
              <a:rPr lang="en-US"/>
              <a:t>Progress</a:t>
            </a:r>
          </a:p>
          <a:p>
            <a:pPr lvl="1"/>
            <a:r>
              <a:rPr lang="en-US"/>
              <a:t> </a:t>
            </a:r>
            <a:r>
              <a:rPr lang="en-US">
                <a:effectLst/>
              </a:rPr>
              <a:t>Add 2 new product lines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Rectangle 7"/>
          <p:cNvSpPr>
            <a:spLocks noGrp="1" noChangeArrowheads="1"/>
          </p:cNvSpPr>
          <p:nvPr>
            <p:ph type="title"/>
          </p:nvPr>
        </p:nvSpPr>
        <p:spPr/>
        <p:txBody>
          <a:bodyPr/>
          <a:lstStyle/>
          <a:p>
            <a:r>
              <a:rPr lang="en-US"/>
              <a:t>Financial Overview</a:t>
            </a:r>
          </a:p>
        </p:txBody>
      </p:sp>
      <p:graphicFrame>
        <p:nvGraphicFramePr>
          <p:cNvPr id="7177" name="Object 9"/>
          <p:cNvGraphicFramePr>
            <a:graphicFrameLocks noChangeAspect="1"/>
          </p:cNvGraphicFramePr>
          <p:nvPr>
            <p:ph type="chart" idx="1"/>
          </p:nvPr>
        </p:nvGraphicFramePr>
        <p:xfrm>
          <a:off x="455613" y="1598613"/>
          <a:ext cx="8226425" cy="4495800"/>
        </p:xfrm>
        <a:graphic>
          <a:graphicData uri="http://schemas.openxmlformats.org/presentationml/2006/ole">
            <p:oleObj spid="_x0000_s7177" name="Chart" r:id="rId3" imgW="6172200" imgH="3352800" progId="MSGraph.Chart.8">
              <p:embed followColorScheme="full"/>
            </p:oleObj>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Financial Overview</a:t>
            </a:r>
          </a:p>
        </p:txBody>
      </p:sp>
      <p:sp>
        <p:nvSpPr>
          <p:cNvPr id="21507" name="Rectangle 3"/>
          <p:cNvSpPr>
            <a:spLocks noGrp="1" noChangeArrowheads="1"/>
          </p:cNvSpPr>
          <p:nvPr>
            <p:ph type="body" idx="1"/>
          </p:nvPr>
        </p:nvSpPr>
        <p:spPr/>
        <p:txBody>
          <a:bodyPr/>
          <a:lstStyle/>
          <a:p>
            <a:pPr marL="0" indent="0">
              <a:buFont typeface="Wingdings" pitchFamily="2" charset="2"/>
              <a:buNone/>
              <a:tabLst>
                <a:tab pos="461963" algn="l"/>
                <a:tab pos="5033963" algn="dec"/>
              </a:tabLst>
            </a:pPr>
            <a:r>
              <a:rPr lang="en-US"/>
              <a:t>	Last year, there was a steady increase in revenues. We did not experience the drop in the 3rd quarter that we experienced in the previous year. This is attributed in part to the better summer weather last summer.</a:t>
            </a:r>
          </a:p>
          <a:p>
            <a:pPr marL="0" indent="0">
              <a:buFont typeface="Wingdings" pitchFamily="2" charset="2"/>
              <a:buNone/>
              <a:tabLst>
                <a:tab pos="461963" algn="l"/>
                <a:tab pos="5033963" algn="dec"/>
              </a:tabLst>
            </a:pPr>
            <a:r>
              <a:rPr lang="en-US"/>
              <a:t>	July	Up 2.5%</a:t>
            </a:r>
          </a:p>
          <a:p>
            <a:pPr marL="0" indent="0">
              <a:buFont typeface="Wingdings" pitchFamily="2" charset="2"/>
              <a:buNone/>
              <a:tabLst>
                <a:tab pos="461963" algn="l"/>
                <a:tab pos="5033963" algn="dec"/>
              </a:tabLst>
            </a:pPr>
            <a:r>
              <a:rPr lang="en-US"/>
              <a:t>	August	Up 4.8%</a:t>
            </a:r>
          </a:p>
          <a:p>
            <a:pPr marL="0" indent="0">
              <a:buFont typeface="Wingdings" pitchFamily="2" charset="2"/>
              <a:buNone/>
              <a:tabLst>
                <a:tab pos="461963" algn="l"/>
                <a:tab pos="5033963" algn="dec"/>
              </a:tabLst>
            </a:pPr>
            <a:r>
              <a:rPr lang="en-US"/>
              <a:t>	September	Up 17.5%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Rectangle 7"/>
          <p:cNvSpPr>
            <a:spLocks noGrp="1" noChangeArrowheads="1"/>
          </p:cNvSpPr>
          <p:nvPr>
            <p:ph type="title"/>
          </p:nvPr>
        </p:nvSpPr>
        <p:spPr/>
        <p:txBody>
          <a:bodyPr/>
          <a:lstStyle/>
          <a:p>
            <a:r>
              <a:rPr lang="en-US"/>
              <a:t>Revenue and Profit</a:t>
            </a:r>
          </a:p>
        </p:txBody>
      </p:sp>
      <p:sp>
        <p:nvSpPr>
          <p:cNvPr id="12296" name="Rectangle 8"/>
          <p:cNvSpPr>
            <a:spLocks noGrp="1" noChangeArrowheads="1"/>
          </p:cNvSpPr>
          <p:nvPr>
            <p:ph type="body" idx="1"/>
          </p:nvPr>
        </p:nvSpPr>
        <p:spPr/>
        <p:txBody>
          <a:bodyPr/>
          <a:lstStyle/>
          <a:p>
            <a:r>
              <a:rPr lang="en-US"/>
              <a:t>Projected revenue</a:t>
            </a:r>
          </a:p>
          <a:p>
            <a:r>
              <a:rPr lang="en-US"/>
              <a:t>Actual revenue</a:t>
            </a:r>
          </a:p>
          <a:p>
            <a:r>
              <a:rPr lang="en-US"/>
              <a:t>Profit margin</a:t>
            </a:r>
          </a:p>
          <a:p>
            <a:endParaRPr lang="en-US"/>
          </a:p>
          <a:p>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Important Trends</a:t>
            </a:r>
          </a:p>
        </p:txBody>
      </p:sp>
      <p:sp>
        <p:nvSpPr>
          <p:cNvPr id="20483" name="Rectangle 3"/>
          <p:cNvSpPr>
            <a:spLocks noGrp="1" noChangeArrowheads="1"/>
          </p:cNvSpPr>
          <p:nvPr>
            <p:ph type="body" idx="1"/>
          </p:nvPr>
        </p:nvSpPr>
        <p:spPr/>
        <p:txBody>
          <a:bodyPr/>
          <a:lstStyle/>
          <a:p>
            <a:r>
              <a:rPr lang="en-US"/>
              <a:t>People had more to spend</a:t>
            </a:r>
          </a:p>
          <a:p>
            <a:r>
              <a:rPr lang="en-US"/>
              <a:t>Emphasis on keeping in shape</a:t>
            </a:r>
          </a:p>
          <a:p>
            <a:r>
              <a:rPr lang="en-US"/>
              <a:t>Recreation spending went up</a:t>
            </a:r>
          </a:p>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7" name="Rectangle 7"/>
          <p:cNvSpPr>
            <a:spLocks noGrp="1" noChangeArrowheads="1"/>
          </p:cNvSpPr>
          <p:nvPr>
            <p:ph type="title"/>
          </p:nvPr>
        </p:nvSpPr>
        <p:spPr/>
        <p:txBody>
          <a:bodyPr/>
          <a:lstStyle/>
          <a:p>
            <a:r>
              <a:rPr lang="en-US"/>
              <a:t>Goals for Next Period</a:t>
            </a:r>
          </a:p>
        </p:txBody>
      </p:sp>
      <p:sp>
        <p:nvSpPr>
          <p:cNvPr id="15368" name="Rectangle 8"/>
          <p:cNvSpPr>
            <a:spLocks noGrp="1" noChangeArrowheads="1"/>
          </p:cNvSpPr>
          <p:nvPr>
            <p:ph type="body" idx="1"/>
          </p:nvPr>
        </p:nvSpPr>
        <p:spPr/>
        <p:txBody>
          <a:bodyPr/>
          <a:lstStyle/>
          <a:p>
            <a:r>
              <a:rPr lang="en-US"/>
              <a:t>Strategic undertakings</a:t>
            </a:r>
          </a:p>
          <a:p>
            <a:r>
              <a:rPr lang="en-US"/>
              <a:t>Financial goals</a:t>
            </a:r>
          </a:p>
          <a:p>
            <a:r>
              <a:rPr lang="en-US"/>
              <a:t>Other key efforts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Fading Grid">
  <a:themeElements>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fontScheme name="Fading Gri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Fading Grid 1">
        <a:dk1>
          <a:srgbClr val="7E0000"/>
        </a:dk1>
        <a:lt1>
          <a:srgbClr val="FFFFFF"/>
        </a:lt1>
        <a:dk2>
          <a:srgbClr val="800000"/>
        </a:dk2>
        <a:lt2>
          <a:srgbClr val="FCF0B2"/>
        </a:lt2>
        <a:accent1>
          <a:srgbClr val="C5543D"/>
        </a:accent1>
        <a:accent2>
          <a:srgbClr val="660000"/>
        </a:accent2>
        <a:accent3>
          <a:srgbClr val="C0AAAA"/>
        </a:accent3>
        <a:accent4>
          <a:srgbClr val="DADADA"/>
        </a:accent4>
        <a:accent5>
          <a:srgbClr val="DFB3AF"/>
        </a:accent5>
        <a:accent6>
          <a:srgbClr val="5C0000"/>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Fading Grid 2">
        <a:dk1>
          <a:srgbClr val="000066"/>
        </a:dk1>
        <a:lt1>
          <a:srgbClr val="FFFFFF"/>
        </a:lt1>
        <a:dk2>
          <a:srgbClr val="000066"/>
        </a:dk2>
        <a:lt2>
          <a:srgbClr val="B2B8C8"/>
        </a:lt2>
        <a:accent1>
          <a:srgbClr val="008080"/>
        </a:accent1>
        <a:accent2>
          <a:srgbClr val="00004E"/>
        </a:accent2>
        <a:accent3>
          <a:srgbClr val="AAAAB8"/>
        </a:accent3>
        <a:accent4>
          <a:srgbClr val="DADADA"/>
        </a:accent4>
        <a:accent5>
          <a:srgbClr val="AAC0C0"/>
        </a:accent5>
        <a:accent6>
          <a:srgbClr val="000046"/>
        </a:accent6>
        <a:hlink>
          <a:srgbClr val="00FFCC"/>
        </a:hlink>
        <a:folHlink>
          <a:srgbClr val="6699FF"/>
        </a:folHlink>
      </a:clrScheme>
      <a:clrMap bg1="dk2" tx1="lt1" bg2="dk1" tx2="lt2" accent1="accent1" accent2="accent2" accent3="accent3" accent4="accent4" accent5="accent5" accent6="accent6" hlink="hlink" folHlink="folHlink"/>
    </a:extraClrScheme>
    <a:extraClrScheme>
      <a:clrScheme name="Fading Grid 3">
        <a:dk1>
          <a:srgbClr val="010199"/>
        </a:dk1>
        <a:lt1>
          <a:srgbClr val="FFFFFF"/>
        </a:lt1>
        <a:dk2>
          <a:srgbClr val="000099"/>
        </a:dk2>
        <a:lt2>
          <a:srgbClr val="CCFFFF"/>
        </a:lt2>
        <a:accent1>
          <a:srgbClr val="00C600"/>
        </a:accent1>
        <a:accent2>
          <a:srgbClr val="01017D"/>
        </a:accent2>
        <a:accent3>
          <a:srgbClr val="AAAACA"/>
        </a:accent3>
        <a:accent4>
          <a:srgbClr val="DADADA"/>
        </a:accent4>
        <a:accent5>
          <a:srgbClr val="AADFAA"/>
        </a:accent5>
        <a:accent6>
          <a:srgbClr val="010171"/>
        </a:accent6>
        <a:hlink>
          <a:srgbClr val="FFE701"/>
        </a:hlink>
        <a:folHlink>
          <a:srgbClr val="3366FF"/>
        </a:folHlink>
      </a:clrScheme>
      <a:clrMap bg1="dk2" tx1="lt1" bg2="dk1" tx2="lt2" accent1="accent1" accent2="accent2" accent3="accent3" accent4="accent4" accent5="accent5" accent6="accent6" hlink="hlink" folHlink="folHlink"/>
    </a:extraClrScheme>
    <a:extraClrScheme>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clrMap bg1="dk2" tx1="lt1" bg2="dk1" tx2="lt2" accent1="accent1" accent2="accent2" accent3="accent3" accent4="accent4" accent5="accent5" accent6="accent6" hlink="hlink" folHlink="folHlink"/>
    </a:extraClrScheme>
    <a:extraClrScheme>
      <a:clrScheme name="Fading Grid 5">
        <a:dk1>
          <a:srgbClr val="00827F"/>
        </a:dk1>
        <a:lt1>
          <a:srgbClr val="FFFFFF"/>
        </a:lt1>
        <a:dk2>
          <a:srgbClr val="008080"/>
        </a:dk2>
        <a:lt2>
          <a:srgbClr val="FFFFCC"/>
        </a:lt2>
        <a:accent1>
          <a:srgbClr val="6D6FC7"/>
        </a:accent1>
        <a:accent2>
          <a:srgbClr val="006462"/>
        </a:accent2>
        <a:accent3>
          <a:srgbClr val="AAC0C0"/>
        </a:accent3>
        <a:accent4>
          <a:srgbClr val="DADADA"/>
        </a:accent4>
        <a:accent5>
          <a:srgbClr val="BABBE0"/>
        </a:accent5>
        <a:accent6>
          <a:srgbClr val="005A58"/>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ading Grid 6">
        <a:dk1>
          <a:srgbClr val="4D4D4D"/>
        </a:dk1>
        <a:lt1>
          <a:srgbClr val="FFFFFF"/>
        </a:lt1>
        <a:dk2>
          <a:srgbClr val="525252"/>
        </a:dk2>
        <a:lt2>
          <a:srgbClr val="C0C0C0"/>
        </a:lt2>
        <a:accent1>
          <a:srgbClr val="527C3A"/>
        </a:accent1>
        <a:accent2>
          <a:srgbClr val="444444"/>
        </a:accent2>
        <a:accent3>
          <a:srgbClr val="B3B3B3"/>
        </a:accent3>
        <a:accent4>
          <a:srgbClr val="DADADA"/>
        </a:accent4>
        <a:accent5>
          <a:srgbClr val="B3BFAE"/>
        </a:accent5>
        <a:accent6>
          <a:srgbClr val="3D3D3D"/>
        </a:accent6>
        <a:hlink>
          <a:srgbClr val="FAC458"/>
        </a:hlink>
        <a:folHlink>
          <a:srgbClr val="C7780F"/>
        </a:folHlink>
      </a:clrScheme>
      <a:clrMap bg1="dk2" tx1="lt1" bg2="dk1" tx2="lt2" accent1="accent1" accent2="accent2" accent3="accent3" accent4="accent4" accent5="accent5" accent6="accent6" hlink="hlink" folHlink="folHlink"/>
    </a:extraClrScheme>
    <a:extraClrScheme>
      <a:clrScheme name="Fading Grid 7">
        <a:dk1>
          <a:srgbClr val="516032"/>
        </a:dk1>
        <a:lt1>
          <a:srgbClr val="FFFFFF"/>
        </a:lt1>
        <a:dk2>
          <a:srgbClr val="546434"/>
        </a:dk2>
        <a:lt2>
          <a:srgbClr val="B2B68A"/>
        </a:lt2>
        <a:accent1>
          <a:srgbClr val="7D8C70"/>
        </a:accent1>
        <a:accent2>
          <a:srgbClr val="414E28"/>
        </a:accent2>
        <a:accent3>
          <a:srgbClr val="B3B8AE"/>
        </a:accent3>
        <a:accent4>
          <a:srgbClr val="DADADA"/>
        </a:accent4>
        <a:accent5>
          <a:srgbClr val="BFC5BB"/>
        </a:accent5>
        <a:accent6>
          <a:srgbClr val="3A4623"/>
        </a:accent6>
        <a:hlink>
          <a:srgbClr val="80C579"/>
        </a:hlink>
        <a:folHlink>
          <a:srgbClr val="7FADAF"/>
        </a:folHlink>
      </a:clrScheme>
      <a:clrMap bg1="dk2" tx1="lt1" bg2="dk1" tx2="lt2" accent1="accent1" accent2="accent2" accent3="accent3" accent4="accent4" accent5="accent5" accent6="accent6" hlink="hlink" folHlink="folHlink"/>
    </a:extraClrScheme>
    <a:extraClrScheme>
      <a:clrScheme name="Fading Grid 8">
        <a:dk1>
          <a:srgbClr val="D1CC00"/>
        </a:dk1>
        <a:lt1>
          <a:srgbClr val="FFFFFF"/>
        </a:lt1>
        <a:dk2>
          <a:srgbClr val="CCCC00"/>
        </a:dk2>
        <a:lt2>
          <a:srgbClr val="F3F5B1"/>
        </a:lt2>
        <a:accent1>
          <a:srgbClr val="808000"/>
        </a:accent1>
        <a:accent2>
          <a:srgbClr val="AEAA00"/>
        </a:accent2>
        <a:accent3>
          <a:srgbClr val="E2E2AA"/>
        </a:accent3>
        <a:accent4>
          <a:srgbClr val="DADADA"/>
        </a:accent4>
        <a:accent5>
          <a:srgbClr val="C0C0AA"/>
        </a:accent5>
        <a:accent6>
          <a:srgbClr val="9D9A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Fading Grid 9">
        <a:dk1>
          <a:srgbClr val="000000"/>
        </a:dk1>
        <a:lt1>
          <a:srgbClr val="F8F8F8"/>
        </a:lt1>
        <a:dk2>
          <a:srgbClr val="336600"/>
        </a:dk2>
        <a:lt2>
          <a:srgbClr val="FBFBFB"/>
        </a:lt2>
        <a:accent1>
          <a:srgbClr val="009900"/>
        </a:accent1>
        <a:accent2>
          <a:srgbClr val="C6C6C6"/>
        </a:accent2>
        <a:accent3>
          <a:srgbClr val="FBFBFB"/>
        </a:accent3>
        <a:accent4>
          <a:srgbClr val="000000"/>
        </a:accent4>
        <a:accent5>
          <a:srgbClr val="AACAAA"/>
        </a:accent5>
        <a:accent6>
          <a:srgbClr val="B3B3B3"/>
        </a:accent6>
        <a:hlink>
          <a:srgbClr val="006600"/>
        </a:hlink>
        <a:folHlink>
          <a:srgbClr val="808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362A8EFB9F2E489EFB45BF2A181E2E" ma:contentTypeVersion="14" ma:contentTypeDescription="Create a new document." ma:contentTypeScope="" ma:versionID="4710f1d7b039be77b0f3b51895231f29">
  <xsd:schema xmlns:xsd="http://www.w3.org/2001/XMLSchema" xmlns:xs="http://www.w3.org/2001/XMLSchema" xmlns:p="http://schemas.microsoft.com/office/2006/metadata/properties" xmlns:ns2="bcaee46d-dd85-491c-a329-537526765ebf" xmlns:ns3="990d1803-5a5d-4e37-b3b6-5276567aa9e3" targetNamespace="http://schemas.microsoft.com/office/2006/metadata/properties" ma:root="true" ma:fieldsID="cf1284dd7f8d7cf48102b78fec786c07" ns2:_="" ns3:_="">
    <xsd:import namespace="bcaee46d-dd85-491c-a329-537526765ebf"/>
    <xsd:import namespace="990d1803-5a5d-4e37-b3b6-5276567aa9e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ee46d-dd85-491c-a329-537526765e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55ecf51-9d3a-405d-aee3-f112638870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90d1803-5a5d-4e37-b3b6-5276567aa9e3"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059d67b8-7457-422b-8922-1b56053e59a8}" ma:internalName="TaxCatchAll" ma:showField="CatchAllData" ma:web="990d1803-5a5d-4e37-b3b6-5276567aa9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4A9D100-4A40-4961-A3A2-F7B80FB2EACD}"/>
</file>

<file path=customXml/itemProps2.xml><?xml version="1.0" encoding="utf-8"?>
<ds:datastoreItem xmlns:ds="http://schemas.openxmlformats.org/officeDocument/2006/customXml" ds:itemID="{99108784-734A-404A-81FE-B47DA6DE559D}"/>
</file>

<file path=docProps/app.xml><?xml version="1.0" encoding="utf-8"?>
<Properties xmlns="http://schemas.openxmlformats.org/officeDocument/2006/extended-properties" xmlns:vt="http://schemas.openxmlformats.org/officeDocument/2006/docPropsVTypes">
  <Template>Fading Grid</Template>
  <TotalTime>83</TotalTime>
  <Words>109</Words>
  <Application>Microsoft PowerPoint 7.0</Application>
  <PresentationFormat>On-screen Show (4:3)</PresentationFormat>
  <Paragraphs>40</Paragraphs>
  <Slides>10</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5" baseType="lpstr">
      <vt:lpstr>Arial</vt:lpstr>
      <vt:lpstr>Times New Roman</vt:lpstr>
      <vt:lpstr>Wingdings</vt:lpstr>
      <vt:lpstr>Fading Grid</vt:lpstr>
      <vt:lpstr>Microsoft Graph 2000 Chart</vt:lpstr>
      <vt:lpstr>Annual Meeting</vt:lpstr>
      <vt:lpstr>Agenda</vt:lpstr>
      <vt:lpstr>Highlights of Past Year</vt:lpstr>
      <vt:lpstr>Review of Prior Goals</vt:lpstr>
      <vt:lpstr>Financial Overview</vt:lpstr>
      <vt:lpstr>Financial Overview</vt:lpstr>
      <vt:lpstr>Revenue and Profit</vt:lpstr>
      <vt:lpstr>Important Trends</vt:lpstr>
      <vt:lpstr>Goals for Next Period</vt:lpstr>
      <vt:lpstr>Summary</vt:lpstr>
    </vt:vector>
  </TitlesOfParts>
  <Company>PTS Learning Systems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Meeting Title</dc:title>
  <dc:creator>Lisa Nichols</dc:creator>
  <cp:lastModifiedBy>Tim Poynter</cp:lastModifiedBy>
  <cp:revision>34</cp:revision>
  <cp:lastPrinted>1996-12-09T16:11:54Z</cp:lastPrinted>
  <dcterms:created xsi:type="dcterms:W3CDTF">1996-12-05T15:14:54Z</dcterms:created>
  <dcterms:modified xsi:type="dcterms:W3CDTF">2007-08-04T10:58:00Z</dcterms:modified>
</cp:coreProperties>
</file>