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9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3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1"/>
  </p:notesMasterIdLst>
  <p:sldIdLst>
    <p:sldId id="256" r:id="rId2"/>
    <p:sldId id="258" r:id="rId3"/>
    <p:sldId id="260" r:id="rId4"/>
    <p:sldId id="261" r:id="rId5"/>
    <p:sldId id="266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69" autoAdjust="0"/>
    <p:restoredTop sz="94595" autoAdjust="0"/>
  </p:normalViewPr>
  <p:slideViewPr>
    <p:cSldViewPr>
      <p:cViewPr varScale="1">
        <p:scale>
          <a:sx n="74" d="100"/>
          <a:sy n="74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" Target="slides/slide1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F952F11F-9537-4765-87CD-1E6EB09D8DE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D827C0-5E98-4B78-8F5D-22B532B5C3D4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D06CDCF-F11D-4C4E-B9A6-0E5A15ED5D5F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077527-168E-4484-B488-736C6BE1C14A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en-US"/>
              <a:t>Point out Region 1’s success since adopting new sales initiatives in March.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7E72310-1CCD-4D14-8B34-D542847AE7F4}" type="slidenum">
              <a:rPr lang="en-US"/>
              <a:pPr/>
              <a:t>9</a:t>
            </a:fld>
            <a:endParaRPr lang="en-US"/>
          </a:p>
        </p:txBody>
      </p:sp>
      <p:sp>
        <p:nvSpPr>
          <p:cNvPr id="96258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pitchFamily="18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22DADB49-02EB-47A8-9193-CADD56EF950C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8AE28A-53D2-43F0-BC23-13DBEC2939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F4560-3299-41AC-A72E-B975F8C6ED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5CAC8DAF-6D48-47DD-ABC1-D5279F85C6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950CA9-E76A-44E0-81E8-6196067B036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58139-96AD-412F-8312-68F2561F33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B5394D2-8EFD-42AF-AA94-57F88F5B11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A3B42-BE60-47D6-9362-CD5B7ACDF5F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FCE841-4233-4754-B82A-B9D332C069D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FCB1B-FC39-45E2-A513-B9FE03C27A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7FA306-6A2C-48B0-A3A4-9E62ED8CCB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F31437-69FA-487E-B6D2-4684A30E594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AE43E113-E91C-4D69-837F-9E2E2208BEC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r>
              <a:rPr lang="en-US">
                <a:latin typeface="Times New Roman" pitchFamily="18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Products, value, quality, and service</a:t>
            </a:r>
          </a:p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  <a:p>
            <a:r>
              <a:rPr lang="en-US" sz="2400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Early Monday Delivery</a:t>
            </a:r>
          </a:p>
          <a:p>
            <a:r>
              <a:rPr lang="en-US"/>
              <a:t>Top Manufacturers like SportsGalore and Blueline Equipment</a:t>
            </a:r>
          </a:p>
          <a:p>
            <a:r>
              <a:rPr lang="en-US"/>
              <a:t>Competitive prices</a:t>
            </a:r>
          </a:p>
          <a:p>
            <a:r>
              <a:rPr lang="en-US"/>
              <a:t>After Market Support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market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F6B0ACF-F188-470D-9833-BFE25BFD4FB3}"/>
</file>

<file path=customXml/itemProps2.xml><?xml version="1.0" encoding="utf-8"?>
<ds:datastoreItem xmlns:ds="http://schemas.openxmlformats.org/officeDocument/2006/customXml" ds:itemID="{FCA40089-8ABB-4D98-9780-BD37152E3F74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257</TotalTime>
  <Words>180</Words>
  <Application>Microsoft PowerPoint</Application>
  <PresentationFormat>On-screen Show (4:3)</PresentationFormat>
  <Paragraphs>52</Paragraphs>
  <Slides>9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Times New Roman</vt:lpstr>
      <vt:lpstr>Arial</vt:lpstr>
      <vt:lpstr>Wingdings</vt:lpstr>
      <vt:lpstr>Comic Sans MS</vt:lpstr>
      <vt:lpstr>1_Capsules</vt:lpstr>
      <vt:lpstr>Microsoft Graph 2000 Chart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53</cp:revision>
  <dcterms:created xsi:type="dcterms:W3CDTF">1999-02-17T04:15:08Z</dcterms:created>
  <dcterms:modified xsi:type="dcterms:W3CDTF">2007-08-03T18:26:51Z</dcterms:modified>
</cp:coreProperties>
</file>