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5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3" r:id="rId3"/>
    <p:sldId id="264" r:id="rId4"/>
    <p:sldId id="265" r:id="rId5"/>
    <p:sldId id="260" r:id="rId6"/>
    <p:sldId id="261" r:id="rId7"/>
    <p:sldId id="262" r:id="rId8"/>
    <p:sldId id="257" r:id="rId9"/>
    <p:sldId id="258" r:id="rId10"/>
    <p:sldId id="259" r:id="rId11"/>
  </p:sldIdLst>
  <p:sldSz cx="9144000" cy="6858000" type="screen4x3"/>
  <p:notesSz cx="6858000" cy="9144000"/>
  <p:photoAlbum showCaptions="1" layout="1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A71ED8-4C42-4113-8932-1CB89BA08980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43243-258A-4862-9B62-3A847581C34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43243-258A-4862-9B62-3A847581C342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43243-258A-4862-9B62-3A847581C342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43243-258A-4862-9B62-3A847581C342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43243-258A-4862-9B62-3A847581C342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43243-258A-4862-9B62-3A847581C342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43243-258A-4862-9B62-3A847581C342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43243-258A-4862-9B62-3A847581C342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4373272-A10B-417D-BCB8-D387F406EE4F}" type="datetimeFigureOut">
              <a:rPr lang="en-US" smtClean="0"/>
              <a:t>6/22/2007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444F3C2-722F-4F10-8B84-C8CCE0249FA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Photo Album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 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Autumn Leaves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Autumn Leaves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Dock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Dock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Forest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US" sz="2400" smtClean="0"/>
                <a:t>Forest</a:t>
              </a:r>
              <a:endParaRPr lang="en-US" sz="2400"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D97285-CE81-4C10-BD43-65CF3D80D458}"/>
</file>

<file path=customXml/itemProps2.xml><?xml version="1.0" encoding="utf-8"?>
<ds:datastoreItem xmlns:ds="http://schemas.openxmlformats.org/officeDocument/2006/customXml" ds:itemID="{AA14B38B-39BB-4265-9A84-6A050C54FBE4}"/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</TotalTime>
  <Words>14</Words>
  <Application>Microsoft Office PowerPoint</Application>
  <PresentationFormat>On-screen Show (4:3)</PresentationFormat>
  <Paragraphs>12</Paragraphs>
  <Slides>10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Apex</vt:lpstr>
      <vt:lpstr>Photo Album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User</dc:creator>
  <cp:lastModifiedBy> </cp:lastModifiedBy>
  <cp:revision>3</cp:revision>
  <dcterms:created xsi:type="dcterms:W3CDTF">2007-06-22T15:55:47Z</dcterms:created>
  <dcterms:modified xsi:type="dcterms:W3CDTF">2007-06-22T16:13:27Z</dcterms:modified>
</cp:coreProperties>
</file>