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86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9ED33F65-F243-4350-A45A-E3E2CD5DD2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8BA7B4BA-BC52-410D-AC84-8250926C7E4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DD1D3-DDC0-439A-9271-EE0212A8B2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D90F59-C507-4821-83E9-4529CC9EED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7DE93C9-BE69-4F4F-A630-A39279F584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E41481-08D7-4A73-AE9F-D3A0FA4F71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01ADE-0B25-45B9-845D-DE2B9151E0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F840DF-2126-4BE7-B79F-5F153BEDDF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83004F-CBC0-4469-998B-4F83F9F691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4FCB04-01BB-488B-8974-35753548E9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74756-9022-48CD-B2AB-34DA55B1D8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270058-A2C1-4B9D-88C2-D7CE43CF62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827EA-7246-49CB-9168-980E9C3015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7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7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7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9FD751F7-47BF-4792-9E00-142C910D27E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200" dirty="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187450"/>
          </a:xfrm>
          <a:noFill/>
          <a:ln/>
        </p:spPr>
        <p:txBody>
          <a:bodyPr lIns="92075" tIns="46038" rIns="92075" bIns="46038" anchor="t"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dirty="0"/>
              <a:t>Products, Value, Quality, and Service</a:t>
            </a:r>
          </a:p>
          <a:p>
            <a:pPr lvl="1"/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r>
              <a:rPr lang="en-US" dirty="0"/>
              <a:t>New Co-op Partners program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 dirty="0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23" name="Rectangle 7"/>
          <p:cNvSpPr>
            <a:spLocks noGrp="1" noChangeArrowheads="1" noTextEdit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667586F-2362-4269-9C90-599AD76A3944}"/>
</file>

<file path=customXml/itemProps2.xml><?xml version="1.0" encoding="utf-8"?>
<ds:datastoreItem xmlns:ds="http://schemas.openxmlformats.org/officeDocument/2006/customXml" ds:itemID="{6833A693-6043-43BD-B531-EC716009B67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580</TotalTime>
  <Words>168</Words>
  <Application>Microsoft PowerPoint 7.0</Application>
  <PresentationFormat>On-screen Show (4:3)</PresentationFormat>
  <Paragraphs>45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Times New Roman</vt:lpstr>
      <vt:lpstr>Arial</vt:lpstr>
      <vt:lpstr>Wingdings</vt:lpstr>
      <vt:lpstr>Capsules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61</cp:revision>
  <dcterms:created xsi:type="dcterms:W3CDTF">1995-06-02T22:06:36Z</dcterms:created>
  <dcterms:modified xsi:type="dcterms:W3CDTF">2007-08-03T16:25:18Z</dcterms:modified>
</cp:coreProperties>
</file>