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94971159-B785-41E0-88D6-1905B65B53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A40AFF-9C3A-457A-81BD-3E08CC8AA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F8053-54EB-4E10-A2AF-1CC506371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93F43-9695-4E85-BD8B-9AC36F602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0AF96-7A09-4D48-BC49-7E8984728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4E805-B064-48A0-A38C-A792F574D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CF3BEE-D185-4BF3-A101-0056111B0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C6D1C-35B6-4004-B6D1-A2257182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E22D-020E-4D67-8C8A-05B6031FB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2BFD8-1816-4C0E-AE55-1475EC230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344F5-334E-4C0D-B10D-71C70760A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8468-5312-4298-B568-196C082B1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D488-8843-4DBB-9A97-A63DA4A08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AF07D-88FE-4CFD-891B-8DBA0478A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489E1-A487-4C72-A37D-37E0F8345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3D2905C-6042-4DFE-AB4E-73E999A5FC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8C17FC-6151-4967-B408-E0DB61D539E1}"/>
</file>

<file path=customXml/itemProps2.xml><?xml version="1.0" encoding="utf-8"?>
<ds:datastoreItem xmlns:ds="http://schemas.openxmlformats.org/officeDocument/2006/customXml" ds:itemID="{2533B5EE-61F2-4B38-906F-1058ABE3031A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2764</TotalTime>
  <Words>186</Words>
  <Application>Microsoft PowerPoint 7.0</Application>
  <PresentationFormat>On-screen Show (4:3)</PresentationFormat>
  <Paragraphs>52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117</cp:revision>
  <dcterms:created xsi:type="dcterms:W3CDTF">1995-06-02T22:06:36Z</dcterms:created>
  <dcterms:modified xsi:type="dcterms:W3CDTF">2007-09-26T11:33:53Z</dcterms:modified>
</cp:coreProperties>
</file>