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05E-2"/>
          <c:y val="2.7210884353741485E-2"/>
          <c:w val="0.8792134831460674"/>
          <c:h val="0.75056689342403649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4488064"/>
        <c:axId val="53568640"/>
      </c:barChart>
      <c:catAx>
        <c:axId val="74488064"/>
        <c:scaling>
          <c:orientation val="minMax"/>
        </c:scaling>
        <c:axPos val="b"/>
        <c:tickLblPos val="nextTo"/>
        <c:crossAx val="53568640"/>
        <c:crossesAt val="0"/>
        <c:lblAlgn val="ctr"/>
        <c:lblOffset val="100"/>
      </c:catAx>
      <c:valAx>
        <c:axId val="53568640"/>
        <c:scaling>
          <c:orientation val="minMax"/>
          <c:max val="80"/>
        </c:scaling>
        <c:axPos val="l"/>
        <c:numFmt formatCode="General" sourceLinked="1"/>
        <c:tickLblPos val="nextTo"/>
        <c:crossAx val="74488064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41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22814848"/>
        <c:axId val="122816384"/>
        <c:axId val="0"/>
      </c:bar3DChart>
      <c:catAx>
        <c:axId val="12281484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816384"/>
        <c:crosses val="autoZero"/>
        <c:lblAlgn val="ctr"/>
        <c:lblOffset val="100"/>
        <c:tickLblSkip val="1"/>
        <c:tickMarkSkip val="1"/>
      </c:catAx>
      <c:valAx>
        <c:axId val="122816384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814848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8250240"/>
        <c:axId val="68252032"/>
      </c:barChart>
      <c:catAx>
        <c:axId val="68250240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8252032"/>
        <c:crossesAt val="0"/>
        <c:lblAlgn val="ctr"/>
        <c:lblOffset val="100"/>
        <c:tickLblSkip val="1"/>
        <c:tickMarkSkip val="1"/>
      </c:catAx>
      <c:valAx>
        <c:axId val="68252032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825024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4382720"/>
        <c:axId val="94392704"/>
      </c:barChart>
      <c:catAx>
        <c:axId val="94382720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4392704"/>
        <c:crossesAt val="0"/>
        <c:lblAlgn val="ctr"/>
        <c:lblOffset val="100"/>
        <c:tickLblSkip val="1"/>
        <c:tickMarkSkip val="1"/>
      </c:catAx>
      <c:valAx>
        <c:axId val="94392704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438272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88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94429952"/>
        <c:axId val="94431488"/>
      </c:barChart>
      <c:catAx>
        <c:axId val="9442995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minorTickMark val="cross"/>
        <c:tickLblPos val="nextTo"/>
        <c:spPr>
          <a:solidFill>
            <a:schemeClr val="accent1"/>
          </a:solidFill>
          <a:ln w="3165">
            <a:solidFill>
              <a:schemeClr val="tx1"/>
            </a:solidFill>
            <a:prstDash val="solid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c:spPr>
        <c:txPr>
          <a:bodyPr rot="240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4431488"/>
        <c:crossesAt val="0"/>
        <c:lblAlgn val="ctr"/>
        <c:lblOffset val="100"/>
        <c:tickLblSkip val="1"/>
        <c:tickMarkSkip val="1"/>
      </c:catAx>
      <c:valAx>
        <c:axId val="94431488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4429952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32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46"/>
          <c:y val="2.494331065759639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3807360"/>
        <c:axId val="113808896"/>
      </c:barChart>
      <c:catAx>
        <c:axId val="113807360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808896"/>
        <c:crossesAt val="0"/>
        <c:lblAlgn val="ctr"/>
        <c:lblOffset val="100"/>
        <c:tickLblSkip val="1"/>
        <c:tickMarkSkip val="1"/>
      </c:catAx>
      <c:valAx>
        <c:axId val="113808896"/>
        <c:scaling>
          <c:orientation val="minMax"/>
          <c:max val="80"/>
          <c:min val="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807360"/>
        <c:crosses val="autoZero"/>
        <c:crossBetween val="between"/>
        <c:majorUnit val="20"/>
        <c:minorUnit val="4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22098048"/>
        <c:axId val="122099584"/>
      </c:barChart>
      <c:catAx>
        <c:axId val="12209804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099584"/>
        <c:crossesAt val="40"/>
        <c:lblAlgn val="ctr"/>
        <c:lblOffset val="100"/>
        <c:tickLblSkip val="1"/>
        <c:tickMarkSkip val="1"/>
      </c:catAx>
      <c:valAx>
        <c:axId val="122099584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09804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7001728"/>
        <c:axId val="102922112"/>
      </c:barChart>
      <c:catAx>
        <c:axId val="6700172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5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Last Year</a:t>
                </a:r>
              </a:p>
            </c:rich>
          </c:tx>
          <c:layout>
            <c:manualLayout>
              <c:xMode val="edge"/>
              <c:yMode val="edge"/>
              <c:x val="0.48314606741573035"/>
              <c:y val="0.77777777777777801"/>
            </c:manualLayout>
          </c:layout>
          <c:spPr>
            <a:noFill/>
            <a:ln w="25329">
              <a:noFill/>
            </a:ln>
          </c:spPr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2922112"/>
        <c:crosses val="autoZero"/>
        <c:lblAlgn val="ctr"/>
        <c:lblOffset val="100"/>
        <c:tickLblSkip val="1"/>
        <c:tickMarkSkip val="1"/>
      </c:catAx>
      <c:valAx>
        <c:axId val="102922112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00172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5565696"/>
        <c:axId val="115567232"/>
        <c:axId val="0"/>
      </c:bar3DChart>
      <c:catAx>
        <c:axId val="115565696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567232"/>
        <c:crosses val="autoZero"/>
        <c:lblAlgn val="ctr"/>
        <c:lblOffset val="100"/>
        <c:tickLblSkip val="1"/>
        <c:tickMarkSkip val="1"/>
      </c:catAx>
      <c:valAx>
        <c:axId val="115567232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565696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5557504"/>
        <c:axId val="115559040"/>
        <c:axId val="0"/>
      </c:bar3DChart>
      <c:catAx>
        <c:axId val="11555750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559040"/>
        <c:crosses val="autoZero"/>
        <c:lblAlgn val="ctr"/>
        <c:lblOffset val="100"/>
        <c:tickLblSkip val="1"/>
        <c:tickMarkSkip val="1"/>
      </c:catAx>
      <c:valAx>
        <c:axId val="11555904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557504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56EA32D-F3FA-4E71-9020-0D5B653C55A0}"/>
</file>

<file path=customXml/itemProps2.xml><?xml version="1.0" encoding="utf-8"?>
<ds:datastoreItem xmlns:ds="http://schemas.openxmlformats.org/officeDocument/2006/customXml" ds:itemID="{D4DB2967-8C4F-47A2-AE60-4345CBED8366}"/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58</cp:revision>
  <dcterms:created xsi:type="dcterms:W3CDTF">1997-02-09T01:58:18Z</dcterms:created>
  <dcterms:modified xsi:type="dcterms:W3CDTF">2007-09-23T18:09:29Z</dcterms:modified>
</cp:coreProperties>
</file>