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6" r:id="rId3"/>
    <p:sldId id="265" r:id="rId4"/>
    <p:sldId id="259" r:id="rId5"/>
    <p:sldId id="260" r:id="rId6"/>
    <p:sldId id="25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0" autoAdjust="0"/>
    <p:restoredTop sz="86441" autoAdjust="0"/>
  </p:normalViewPr>
  <p:slideViewPr>
    <p:cSldViewPr>
      <p:cViewPr varScale="1">
        <p:scale>
          <a:sx n="67" d="100"/>
          <a:sy n="67" d="100"/>
        </p:scale>
        <p:origin x="-2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fld id="{8D3C942E-2F48-4419-8851-25FC1C03362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317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3174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31749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3175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75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17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75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175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3175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80AA98DB-3DEB-4552-8D8D-E79FDB9248C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75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95581-3B6C-4CF6-BE4E-9FFF2EF478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F52BC8-F022-4229-871E-3068B0F2DE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282A0C43-FD68-4D50-8FF9-EEF22B036B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8C0B80-136C-4942-A593-E85D219633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47BD5-EF0B-4413-AF51-34BA43CA2E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9F2A84-41FC-45FA-A033-D2E2D9872E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1370F2-620E-4F87-B2DB-05C04B92EC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17B2F3-D235-4F3F-825C-F44676E5CF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04EECE-168D-4D01-A67B-5D1CE12F3B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FD908B-0D08-43C5-8098-DC93FB5EBF7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47C140-F901-47FC-B696-3A6D10C130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3072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3072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GB"/>
              </a:p>
            </p:txBody>
          </p:sp>
        </p:grpSp>
        <p:grpSp>
          <p:nvGrpSpPr>
            <p:cNvPr id="30726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3072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3072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307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0E5DDCB6-5234-4EF4-BCBF-E335B9FD450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sz="3200"/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187450"/>
          </a:xfrm>
          <a:noFill/>
          <a:ln/>
        </p:spPr>
        <p:txBody>
          <a:bodyPr lIns="92075" tIns="46038" rIns="92075" bIns="46038" anchor="t"/>
          <a:lstStyle/>
          <a:p>
            <a:pPr algn="ctr"/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  <a:p>
            <a:pPr lvl="1"/>
            <a:r>
              <a:rPr lang="en-US"/>
              <a:t>New Co-op Partners program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</a:p>
          <a:p>
            <a:r>
              <a:rPr lang="en-US" sz="2400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>
              <a:buFont typeface="Wingdings" pitchFamily="2" charset="2"/>
              <a:buNone/>
            </a:pPr>
            <a:r>
              <a:rPr lang="en-US"/>
              <a:t>Toll-free 800 number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9223" name="Rectangle 7"/>
          <p:cNvSpPr>
            <a:spLocks noGrp="1" noChangeArrowheads="1" noTextEdit="1"/>
          </p:cNvSpPr>
          <p:nvPr>
            <p:ph type="chart" idx="1"/>
          </p:nvPr>
        </p:nvSpPr>
        <p:spPr/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Summarize the key benefits provided by the product, service, or idea being promoted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8B38F7-6CA6-4093-8928-AADDCA1AA065}"/>
</file>

<file path=customXml/itemProps2.xml><?xml version="1.0" encoding="utf-8"?>
<ds:datastoreItem xmlns:ds="http://schemas.openxmlformats.org/officeDocument/2006/customXml" ds:itemID="{49D84BC0-BBF7-4AC8-BEA0-CA2E1704D77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587</TotalTime>
  <Words>168</Words>
  <Application>Microsoft PowerPoint 7.0</Application>
  <PresentationFormat>On-screen Show (4:3)</PresentationFormat>
  <Paragraphs>45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Times New Roman</vt:lpstr>
      <vt:lpstr>Arial</vt:lpstr>
      <vt:lpstr>Wingdings</vt:lpstr>
      <vt:lpstr>Capsules</vt:lpstr>
      <vt:lpstr>Making a Business of Recreation</vt:lpstr>
      <vt:lpstr>Success-Satisfaction-Partnership</vt:lpstr>
      <vt:lpstr>Building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61</cp:revision>
  <dcterms:created xsi:type="dcterms:W3CDTF">1995-06-02T22:06:36Z</dcterms:created>
  <dcterms:modified xsi:type="dcterms:W3CDTF">2007-08-03T16:31:07Z</dcterms:modified>
</cp:coreProperties>
</file>