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</p:sldIdLst>
  <p:sldSz cx="9144000" cy="6858000" type="letter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9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F952F11F-9537-4765-87CD-1E6EB09D8D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827C0-5E98-4B78-8F5D-22B532B5C3D4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06CDCF-F11D-4C4E-B9A6-0E5A15ED5D5F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077527-168E-4484-B488-736C6BE1C14A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Point out Region 1’s success since adopting new sales initiatives in March.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E72310-1CCD-4D14-8B34-D542847AE7F4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22DADB49-02EB-47A8-9193-CADD56EF95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AE28A-53D2-43F0-BC23-13DBEC2939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F4560-3299-41AC-A72E-B975F8C6E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CAC8DAF-6D48-47DD-ABC1-D5279F85C6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50CA9-E76A-44E0-81E8-6196067B0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58139-96AD-412F-8312-68F2561F3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394D2-8EFD-42AF-AA94-57F88F5B1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A3B42-BE60-47D6-9362-CD5B7ACDF5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CE841-4233-4754-B82A-B9D332C069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FCB1B-FC39-45E2-A513-B9FE03C27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FA306-6A2C-48B0-A3A4-9E62ED8CCB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31437-69FA-487E-B6D2-4684A30E5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AE43E113-E91C-4D69-837F-9E2E2208BE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D757F7B-A4BA-48FB-A561-D4BDF3679546}"/>
</file>

<file path=customXml/itemProps2.xml><?xml version="1.0" encoding="utf-8"?>
<ds:datastoreItem xmlns:ds="http://schemas.openxmlformats.org/officeDocument/2006/customXml" ds:itemID="{0CADF975-D92B-4E13-8E83-42EFD1556B0F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299</TotalTime>
  <Words>180</Words>
  <Application>Microsoft PowerPoint</Application>
  <PresentationFormat>Letter Paper (8.5x11 in)</PresentationFormat>
  <Paragraphs>52</Paragraphs>
  <Slides>9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1_Capsules</vt:lpstr>
      <vt:lpstr>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Kevin O'Kelly</cp:lastModifiedBy>
  <cp:revision>58</cp:revision>
  <dcterms:created xsi:type="dcterms:W3CDTF">1999-02-17T04:15:08Z</dcterms:created>
  <dcterms:modified xsi:type="dcterms:W3CDTF">2007-09-14T15:35:54Z</dcterms:modified>
</cp:coreProperties>
</file>