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9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B1DFD494-C4F9-4463-8708-98181B7BAD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1460E4-BFD4-4EF4-A2C5-35E773AC1A6E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41DFAF9-811E-49AF-8E7A-517033880F20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38170D-D5EB-44CF-BFE0-DFFE65785445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5B19AF-FBBB-4D3E-85C6-4E6FB5BC08F7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F7B90FB-E302-4E5D-A28E-595779248E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23C6C4-B52B-40A7-A89F-4E5A433FD41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65261A-860F-4B81-9309-816513A2B1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9DB445-48F5-4EAB-9650-17923FB961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5541C-8E17-43E4-BE00-0DC4346CBB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18E8AB-1D16-45FA-8748-506BF954E1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3AC14-B781-4620-95AE-C2D447473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89F9F2-3F83-4206-9210-E6968D4AE6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D16250-4394-4938-89D7-F7DD808096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B933C0-978A-410D-AEB0-6ECDF2C3B1C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C65626-CD08-4EBB-8CEC-9060BECC39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C9A0718-A0BD-4474-B000-00DB375A46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Early Monday delivery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Top manufacturers like SportsGalore and Blueline Equipment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After market support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2B62417-014A-42BF-9E96-C07B026121B5}"/>
</file>

<file path=customXml/itemProps2.xml><?xml version="1.0" encoding="utf-8"?>
<ds:datastoreItem xmlns:ds="http://schemas.openxmlformats.org/officeDocument/2006/customXml" ds:itemID="{7FFEF26C-5155-4993-BCBD-0B037D70C489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1483</TotalTime>
  <Words>182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89</cp:revision>
  <dcterms:created xsi:type="dcterms:W3CDTF">1999-02-17T04:15:08Z</dcterms:created>
  <dcterms:modified xsi:type="dcterms:W3CDTF">2007-08-04T07:29:47Z</dcterms:modified>
</cp:coreProperties>
</file>