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4" d="100"/>
          <a:sy n="64" d="100"/>
        </p:scale>
        <p:origin x="-108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032CF41-643C-42F8-B0C5-E903157667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ECCFCF7-B320-4204-BD46-210FA3248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C55C0-DF0D-476F-8C3A-3C026B5AD6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7CBB2-DDF7-47C8-A317-CE8F302E7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E10FAC-FDFE-4F39-AE58-0E4847DE9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8A08F3-A86A-475A-9214-28EC049554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35FFD-0E37-4464-9022-7F2750E88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EF983-CFF9-4D27-9E7E-AEF6F38DCF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29739-DF82-4C5C-84B3-557A5E54F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E7625-BAD2-48FB-8FE4-8DF9DCAF02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2BCF8-4A35-4E07-9CC0-E3FD95547F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84272-6C9B-48EA-B7B3-3A24493883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C4528-B5BD-462B-83DB-C608747ED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043AB-0318-447D-9007-6FB13FEDD8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930A1ECB-A194-4394-A876-D67D3E2ED2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6813"/>
            <a:ext cx="1827213" cy="1504950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  <p:pic>
        <p:nvPicPr>
          <p:cNvPr id="44037" name="Picture 5" descr="j02995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60350"/>
            <a:ext cx="1562100" cy="155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6416675" y="2060575"/>
            <a:ext cx="2727325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rrowheads="1"/>
          </p:cNvPicPr>
          <p:nvPr>
            <p:ph type="clipArt" sz="half" idx="2"/>
          </p:nvPr>
        </p:nvPicPr>
        <p:blipFill>
          <a:blip r:embed="rId3">
            <a:lum bright="20000" contrast="-20000"/>
          </a:blip>
          <a:srcRect t="-43248"/>
          <a:stretch>
            <a:fillRect/>
          </a:stretch>
        </p:blipFill>
        <p:spPr>
          <a:xfrm>
            <a:off x="5438775" y="-3175"/>
            <a:ext cx="3705225" cy="6861175"/>
          </a:xfrm>
          <a:solidFill>
            <a:srgbClr val="3366FF">
              <a:alpha val="25000"/>
            </a:srgbClr>
          </a:solidFill>
          <a:ln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0D10B8-8885-4E8E-9AE7-55F247A4C736}"/>
</file>

<file path=customXml/itemProps2.xml><?xml version="1.0" encoding="utf-8"?>
<ds:datastoreItem xmlns:ds="http://schemas.openxmlformats.org/officeDocument/2006/customXml" ds:itemID="{D9C73A65-A2D1-49C5-8BFD-D14311C26EB0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1237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104</cp:revision>
  <dcterms:created xsi:type="dcterms:W3CDTF">1995-06-02T22:06:36Z</dcterms:created>
  <dcterms:modified xsi:type="dcterms:W3CDTF">2007-08-04T08:47:02Z</dcterms:modified>
</cp:coreProperties>
</file>