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9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422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D6A1DD2F-0D6D-4377-B70C-1E3991FFF85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DDCD1ED-1C41-4887-B1B0-1F2A4124C808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2E180CF-FD17-4128-956E-ADEAA62D4B4A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A0A5CC3-CF0A-4A02-BD81-94F6CF485FAE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23E48E-3090-43F4-8E86-E128B9106E76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762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7763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7764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7765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7766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7767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7768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7769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770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7771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7772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7773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7774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7775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7776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4CE89A9E-8B1B-41B9-9BD6-80285C13E7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EC3BE-7591-4DC3-8751-4946A4FA8F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2B5843-DC54-4F97-8085-2E16E85A71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733DDF-8D4E-4FB8-85D9-62BFBC062D5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FFD3C4-C5CF-4D6A-A7C7-9BBD24349E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FB10A7-548F-4831-AD89-3A028909FB0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E2460B-DB4F-4F39-B393-838ADE2BA10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A682F9-4125-4418-A020-AFCB8145F0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C40A92-1C4F-47A0-951D-1551BA4BCF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047E6E-6577-4986-B073-177F5A94CD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015B00-0804-457B-8743-B56F5273F7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39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0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1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2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3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4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6745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6746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6747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6748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6749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9662381B-8F5D-4CB1-A1D6-67B4BCBA758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spcBef>
                <a:spcPct val="30000"/>
              </a:spcBef>
              <a:spcAft>
                <a:spcPct val="20000"/>
              </a:spcAft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990600" lvl="1" indent="-533400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Circulars, newspapers, television, and radio</a:t>
            </a:r>
          </a:p>
          <a:p>
            <a:pPr marL="609600" indent="-609600">
              <a:spcBef>
                <a:spcPct val="30000"/>
              </a:spcBef>
              <a:spcAft>
                <a:spcPct val="20000"/>
              </a:spcAft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990600" lvl="1" indent="-533400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Special offers and discounts</a:t>
            </a:r>
          </a:p>
          <a:p>
            <a:pPr marL="609600" indent="-609600">
              <a:spcBef>
                <a:spcPct val="30000"/>
              </a:spcBef>
              <a:spcAft>
                <a:spcPct val="20000"/>
              </a:spcAft>
              <a:buClr>
                <a:schemeClr val="tx1"/>
              </a:buClr>
              <a:buSzTx/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990600" lvl="1" indent="-533400">
              <a:spcBef>
                <a:spcPct val="30000"/>
              </a:spcBef>
              <a:spcAft>
                <a:spcPct val="20000"/>
              </a:spcAft>
            </a:pPr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Products, value, quality, and service</a:t>
            </a:r>
          </a:p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Success is our objective</a:t>
            </a:r>
          </a:p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Satisfaction is our mission</a:t>
            </a:r>
          </a:p>
          <a:p>
            <a:pPr>
              <a:buClr>
                <a:schemeClr val="hlink"/>
              </a:buClr>
              <a:buSzPct val="80000"/>
              <a:buFont typeface="Wingdings" pitchFamily="2" charset="2"/>
              <a:buChar char="Ú"/>
            </a:pPr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 i="1">
                <a:solidFill>
                  <a:schemeClr val="hlink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</a:rPr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Saturday delivery</a:t>
            </a:r>
          </a:p>
          <a:p>
            <a:r>
              <a:rPr lang="en-US"/>
              <a:t>Overnight shipping for rush orders</a:t>
            </a:r>
          </a:p>
          <a:p>
            <a:r>
              <a:rPr lang="en-US"/>
              <a:t>Discounts on shipping charges for orders over $5000</a:t>
            </a:r>
          </a:p>
          <a:p>
            <a:r>
              <a:rPr lang="en-US"/>
              <a:t>Customer Service Representatives available 24 hours a day</a:t>
            </a:r>
          </a:p>
          <a:p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Territory	Cust.	Reg. Rep.	     Sales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North	SMP	J. Jenkins	15.0%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r>
              <a:rPr lang="en-US"/>
              <a:t>	South	TRF	D. Engel	10.5%</a:t>
            </a:r>
          </a:p>
          <a:p>
            <a:pPr marL="0" indent="0">
              <a:buFont typeface="Wingdings" pitchFamily="2" charset="2"/>
              <a:buNone/>
              <a:tabLst>
                <a:tab pos="461963" algn="l"/>
                <a:tab pos="2747963" algn="ctr"/>
                <a:tab pos="5483225" algn="r"/>
                <a:tab pos="6518275" algn="dec"/>
              </a:tabLst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Wide range of products to choose from </a:t>
            </a:r>
          </a:p>
          <a:p>
            <a:pPr>
              <a:buFont typeface="Wingdings" pitchFamily="2" charset="2"/>
              <a:buNone/>
            </a:pPr>
            <a:r>
              <a:rPr lang="en-US"/>
              <a:t>Fast and accurate order fulfillment</a:t>
            </a:r>
          </a:p>
          <a:p>
            <a:pPr>
              <a:buFont typeface="Wingdings" pitchFamily="2" charset="2"/>
              <a:buNone/>
            </a:pPr>
            <a:r>
              <a:rPr lang="en-US"/>
              <a:t>Quick resolution of problems</a:t>
            </a:r>
          </a:p>
          <a:p>
            <a:pPr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Early Monday delivery</a:t>
            </a:r>
          </a:p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Competitive prices</a:t>
            </a:r>
          </a:p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After market support</a:t>
            </a:r>
          </a:p>
          <a:p>
            <a:pPr marL="762000" indent="-762000">
              <a:spcBef>
                <a:spcPct val="35000"/>
              </a:spcBef>
              <a:spcAft>
                <a:spcPct val="35000"/>
              </a:spcAft>
              <a:buFont typeface="Wingdings" pitchFamily="2" charset="2"/>
              <a:buAutoNum type="alphaLcParenR"/>
            </a:pPr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US"/>
              <a:t>Best Products</a:t>
            </a:r>
          </a:p>
          <a:p>
            <a:pPr marL="609600" indent="-609600">
              <a:buFontTx/>
              <a:buNone/>
            </a:pPr>
            <a:r>
              <a:rPr lang="en-US"/>
              <a:t>Best Prices</a:t>
            </a:r>
          </a:p>
          <a:p>
            <a:pPr marL="609600" indent="-609600">
              <a:buFontTx/>
              <a:buNone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1BFAAF8-0467-47E7-8D2B-CD2992F2E7F4}"/>
</file>

<file path=customXml/itemProps2.xml><?xml version="1.0" encoding="utf-8"?>
<ds:datastoreItem xmlns:ds="http://schemas.openxmlformats.org/officeDocument/2006/customXml" ds:itemID="{E350988D-B821-4BD4-B1E4-BEA48C383400}"/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1546</TotalTime>
  <Words>177</Words>
  <Application>Microsoft PowerPoint</Application>
  <PresentationFormat>On-screen Show (4:3)</PresentationFormat>
  <Paragraphs>59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Tahoma</vt:lpstr>
      <vt:lpstr>Wingdings</vt:lpstr>
      <vt:lpstr>Comic Sans MS</vt:lpstr>
      <vt:lpstr>Arial</vt:lpstr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Tim Poynter</cp:lastModifiedBy>
  <cp:revision>94</cp:revision>
  <dcterms:created xsi:type="dcterms:W3CDTF">1999-02-17T04:15:08Z</dcterms:created>
  <dcterms:modified xsi:type="dcterms:W3CDTF">2007-08-04T07:42:29Z</dcterms:modified>
</cp:coreProperties>
</file>