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theme/theme2.xml" ContentType="application/vnd.openxmlformats-officedocument.theme+xml"/>
  <Override PartName="/ppt/charts/chart10.xml" ContentType="application/vnd.openxmlformats-officedocument.drawingml.chart+xml"/>
  <Override PartName="/ppt/charts/chart7.xml" ContentType="application/vnd.openxmlformats-officedocument.drawingml.chart+xml"/>
  <Override PartName="/ppt/theme/theme1.xml" ContentType="application/vnd.openxmlformats-officedocument.theme+xml"/>
  <Override PartName="/ppt/charts/chart9.xml" ContentType="application/vnd.openxmlformats-officedocument.drawingml.chart+xml"/>
  <Override PartName="/ppt/charts/chart6.xml" ContentType="application/vnd.openxmlformats-officedocument.drawingml.chart+xml"/>
  <Override PartName="/ppt/notesMasters/notesMaster1.xml" ContentType="application/vnd.openxmlformats-officedocument.presentationml.notesMaster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816E-2"/>
          <c:y val="2.7210884353741478E-2"/>
          <c:w val="0.8792134831460674"/>
          <c:h val="0.7505668934240366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06297600"/>
        <c:axId val="106318080"/>
      </c:barChart>
      <c:catAx>
        <c:axId val="106297600"/>
        <c:scaling>
          <c:orientation val="minMax"/>
        </c:scaling>
        <c:axPos val="b"/>
        <c:tickLblPos val="nextTo"/>
        <c:crossAx val="106318080"/>
        <c:crossesAt val="0"/>
        <c:lblAlgn val="ctr"/>
        <c:lblOffset val="100"/>
      </c:catAx>
      <c:valAx>
        <c:axId val="106318080"/>
        <c:scaling>
          <c:orientation val="minMax"/>
          <c:max val="80"/>
        </c:scaling>
        <c:axPos val="l"/>
        <c:numFmt formatCode="General" sourceLinked="1"/>
        <c:tickLblPos val="nextTo"/>
        <c:crossAx val="106297600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86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01552512"/>
        <c:axId val="101554048"/>
        <c:axId val="0"/>
      </c:bar3DChart>
      <c:catAx>
        <c:axId val="101552512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1554048"/>
        <c:crosses val="autoZero"/>
        <c:lblAlgn val="ctr"/>
        <c:lblOffset val="100"/>
        <c:tickLblSkip val="1"/>
        <c:tickMarkSkip val="1"/>
      </c:catAx>
      <c:valAx>
        <c:axId val="101554048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1552512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/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56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395200"/>
        <c:axId val="93425024"/>
      </c:barChart>
      <c:catAx>
        <c:axId val="93395200"/>
        <c:scaling>
          <c:orientation val="minMax"/>
        </c:scaling>
        <c:axPos val="b"/>
        <c:majorGridlines/>
        <c:minorGridlines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425024"/>
        <c:crossesAt val="0"/>
        <c:lblAlgn val="ctr"/>
        <c:lblOffset val="100"/>
        <c:tickLblSkip val="1"/>
        <c:tickMarkSkip val="1"/>
      </c:catAx>
      <c:valAx>
        <c:axId val="93425024"/>
        <c:scaling>
          <c:orientation val="minMax"/>
          <c:max val="80"/>
        </c:scaling>
        <c:axPos val="l"/>
        <c:majorGridlines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395200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561600"/>
        <c:axId val="93563136"/>
      </c:barChart>
      <c:catAx>
        <c:axId val="93561600"/>
        <c:scaling>
          <c:orientation val="minMax"/>
        </c:scaling>
        <c:axPos val="b"/>
        <c:majorGridlines>
          <c:spPr>
            <a:ln w="38100">
              <a:solidFill>
                <a:srgbClr val="0070C0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563136"/>
        <c:crossesAt val="0"/>
        <c:lblAlgn val="ctr"/>
        <c:lblOffset val="100"/>
        <c:tickLblSkip val="1"/>
        <c:tickMarkSkip val="1"/>
      </c:catAx>
      <c:valAx>
        <c:axId val="93563136"/>
        <c:scaling>
          <c:orientation val="minMax"/>
          <c:max val="80"/>
        </c:scaling>
        <c:axPos val="l"/>
        <c:majorGridlines>
          <c:spPr>
            <a:ln w="12660">
              <a:solidFill>
                <a:srgbClr val="FF0000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561600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937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682304"/>
        <c:axId val="93696384"/>
      </c:barChart>
      <c:catAx>
        <c:axId val="93682304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minorTickMark val="cross"/>
        <c:tickLblPos val="nextTo"/>
        <c:spPr>
          <a:solidFill>
            <a:schemeClr val="accent1"/>
          </a:solidFill>
          <a:ln w="3165">
            <a:solidFill>
              <a:schemeClr val="tx1"/>
            </a:solidFill>
            <a:prstDash val="soli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c:spPr>
        <c:txPr>
          <a:bodyPr rot="240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696384"/>
        <c:crossesAt val="0"/>
        <c:lblAlgn val="ctr"/>
        <c:lblOffset val="100"/>
        <c:tickLblSkip val="1"/>
        <c:tickMarkSkip val="1"/>
      </c:catAx>
      <c:valAx>
        <c:axId val="93696384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682304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76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62"/>
          <c:y val="2.4943310657596418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704960"/>
        <c:axId val="93706496"/>
      </c:barChart>
      <c:catAx>
        <c:axId val="93704960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06496"/>
        <c:crossesAt val="-20"/>
        <c:lblAlgn val="ctr"/>
        <c:lblOffset val="100"/>
        <c:tickLblSkip val="1"/>
        <c:tickMarkSkip val="1"/>
      </c:catAx>
      <c:valAx>
        <c:axId val="93706496"/>
        <c:scaling>
          <c:orientation val="minMax"/>
          <c:max val="100"/>
          <c:min val="-2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04960"/>
        <c:crosses val="autoZero"/>
        <c:crossBetween val="between"/>
        <c:majorUnit val="20"/>
        <c:minorUnit val="4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355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719168"/>
        <c:axId val="93725440"/>
      </c:barChart>
      <c:catAx>
        <c:axId val="93719168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25440"/>
        <c:crosses val="autoZero"/>
        <c:lblAlgn val="ctr"/>
        <c:lblOffset val="100"/>
        <c:tickLblSkip val="1"/>
        <c:tickMarkSkip val="1"/>
      </c:catAx>
      <c:valAx>
        <c:axId val="93725440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19168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12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355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50</c:v>
                </c:pt>
                <c:pt idx="1">
                  <c:v>65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31.6</c:v>
                </c:pt>
              </c:numCache>
            </c:numRef>
          </c:val>
        </c:ser>
        <c:axId val="93837952"/>
        <c:axId val="93930240"/>
      </c:barChart>
      <c:catAx>
        <c:axId val="93837952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930240"/>
        <c:crosses val="autoZero"/>
        <c:lblAlgn val="ctr"/>
        <c:lblOffset val="100"/>
        <c:tickLblSkip val="1"/>
        <c:tickMarkSkip val="1"/>
      </c:catAx>
      <c:valAx>
        <c:axId val="93930240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837952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127"/>
          <c:y val="0.92063492063492069"/>
          <c:w val="0.6207665500145817"/>
          <c:h val="7.1410767057004734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93943680"/>
        <c:axId val="93945216"/>
        <c:axId val="0"/>
      </c:bar3DChart>
      <c:catAx>
        <c:axId val="9394368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945216"/>
        <c:crosses val="autoZero"/>
        <c:lblAlgn val="ctr"/>
        <c:lblOffset val="100"/>
        <c:tickLblSkip val="1"/>
        <c:tickMarkSkip val="1"/>
      </c:catAx>
      <c:valAx>
        <c:axId val="93945216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943680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86"/>
          <c:y val="0.90758293838862558"/>
          <c:w val="0.3238213399503728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01512320"/>
        <c:axId val="101513856"/>
        <c:axId val="0"/>
      </c:bar3DChart>
      <c:catAx>
        <c:axId val="10151232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1513856"/>
        <c:crosses val="autoZero"/>
        <c:lblAlgn val="ctr"/>
        <c:lblOffset val="100"/>
        <c:tickLblSkip val="1"/>
        <c:tickMarkSkip val="1"/>
      </c:catAx>
      <c:valAx>
        <c:axId val="101513856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1512320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/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 dirty="0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130B9-53CD-4D67-AE9A-418DC6387E61}" type="datetimeFigureOut">
              <a:rPr lang="en-US" smtClean="0"/>
              <a:t>10/6/2007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17BAB-453E-4CB7-BDDC-019C9E0B03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Arrow Connector 4"/>
          <p:cNvCxnSpPr/>
          <p:nvPr/>
        </p:nvCxnSpPr>
        <p:spPr bwMode="auto">
          <a:xfrm>
            <a:off x="4498974" y="2443149"/>
            <a:ext cx="620721" cy="158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2125629" y="2297097"/>
            <a:ext cx="2314232" cy="77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40" tIns="45720" rIns="91440" bIns="4572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en-US" sz="1020" b="1" i="0" strike="noStrike" dirty="0">
                <a:solidFill>
                  <a:srgbClr val="000000"/>
                </a:solidFill>
                <a:latin typeface="Arial"/>
                <a:cs typeface="Arial"/>
              </a:rPr>
              <a:t>Record-breaking Quarter</a:t>
            </a:r>
          </a:p>
          <a:p>
            <a:pPr algn="l" rtl="0">
              <a:defRPr sz="1000"/>
            </a:pPr>
            <a:endParaRPr lang="en-US" sz="1020" b="1" i="0" strike="noStrike" dirty="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2209E3-3D63-47D3-9DBC-3EF8C0D57171}"/>
</file>

<file path=customXml/itemProps2.xml><?xml version="1.0" encoding="utf-8"?>
<ds:datastoreItem xmlns:ds="http://schemas.openxmlformats.org/officeDocument/2006/customXml" ds:itemID="{8040184C-7A8C-4F7A-84EF-99E5297060E3}"/>
</file>

<file path=docProps/app.xml><?xml version="1.0" encoding="utf-8"?>
<Properties xmlns="http://schemas.openxmlformats.org/officeDocument/2006/extended-properties" xmlns:vt="http://schemas.openxmlformats.org/officeDocument/2006/docPropsVTypes">
  <TotalTime>1688</TotalTime>
  <Words>38</Words>
  <Application>Microsoft PowerPoint</Application>
  <PresentationFormat>On-screen Show (4:3)</PresentationFormat>
  <Paragraphs>24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74</cp:revision>
  <dcterms:created xsi:type="dcterms:W3CDTF">1997-02-09T01:58:18Z</dcterms:created>
  <dcterms:modified xsi:type="dcterms:W3CDTF">2007-10-06T09:42:07Z</dcterms:modified>
</cp:coreProperties>
</file>