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diagrams/data1.xml" ContentType="application/vnd.openxmlformats-officedocument.drawingml.diagramData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diagrams/quickStyle1.xml" ContentType="application/vnd.openxmlformats-officedocument.drawingml.diagramStyle+xml"/>
  <Override PartName="/ppt/diagrams/layout1.xml" ContentType="application/vnd.openxmlformats-officedocument.drawingml.diagramLayout+xml"/>
  <Override PartName="/ppt/diagrams/colors1.xml" ContentType="application/vnd.openxmlformats-officedocument.drawingml.diagramColor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1104963-A2FD-4B07-AB40-11668C477724}" type="doc">
      <dgm:prSet loTypeId="urn:microsoft.com/office/officeart/2005/8/layout/default" loCatId="list" qsTypeId="urn:microsoft.com/office/officeart/2005/8/quickstyle/simple1" qsCatId="simple" csTypeId="urn:microsoft.com/office/officeart/2005/8/colors/colorful1" csCatId="colorful" phldr="0"/>
      <dgm:spPr/>
      <dgm:t>
        <a:bodyPr/>
        <a:lstStyle/>
        <a:p>
          <a:endParaRPr lang="en-GB"/>
        </a:p>
      </dgm:t>
    </dgm:pt>
    <dgm:pt modelId="{F4F8926B-7681-459C-AF57-D0EDF70880FE}">
      <dgm:prSet phldrT="[Text]" phldr="1"/>
      <dgm:spPr/>
      <dgm:t>
        <a:bodyPr/>
        <a:lstStyle/>
        <a:p>
          <a:endParaRPr lang="en-GB" dirty="0"/>
        </a:p>
      </dgm:t>
    </dgm:pt>
    <dgm:pt modelId="{64DEF6CD-7E7B-4CE2-A29B-05B00C41AE8E}" type="parTrans" cxnId="{94ACF19F-5DD4-4092-94C5-3FFE573CC224}">
      <dgm:prSet/>
      <dgm:spPr/>
      <dgm:t>
        <a:bodyPr/>
        <a:lstStyle/>
        <a:p>
          <a:endParaRPr lang="en-GB"/>
        </a:p>
      </dgm:t>
    </dgm:pt>
    <dgm:pt modelId="{06A6DDD4-87F0-4D69-83A2-2EE04491E006}" type="sibTrans" cxnId="{94ACF19F-5DD4-4092-94C5-3FFE573CC224}">
      <dgm:prSet/>
      <dgm:spPr/>
      <dgm:t>
        <a:bodyPr/>
        <a:lstStyle/>
        <a:p>
          <a:endParaRPr lang="en-GB"/>
        </a:p>
      </dgm:t>
    </dgm:pt>
    <dgm:pt modelId="{7AEC6B73-CADF-4BAE-A7DB-EF36D4825108}">
      <dgm:prSet phldrT="[Text]" phldr="1"/>
      <dgm:spPr/>
      <dgm:t>
        <a:bodyPr/>
        <a:lstStyle/>
        <a:p>
          <a:endParaRPr lang="en-GB"/>
        </a:p>
      </dgm:t>
    </dgm:pt>
    <dgm:pt modelId="{1038CCC6-F22D-4C5B-957E-15DEA8F312E4}" type="parTrans" cxnId="{BD41C94E-B33B-4FB4-B631-474799EF477D}">
      <dgm:prSet/>
      <dgm:spPr/>
      <dgm:t>
        <a:bodyPr/>
        <a:lstStyle/>
        <a:p>
          <a:endParaRPr lang="en-GB"/>
        </a:p>
      </dgm:t>
    </dgm:pt>
    <dgm:pt modelId="{243EF2C9-FFAE-4EC1-A91A-870FB133FC91}" type="sibTrans" cxnId="{BD41C94E-B33B-4FB4-B631-474799EF477D}">
      <dgm:prSet/>
      <dgm:spPr/>
      <dgm:t>
        <a:bodyPr/>
        <a:lstStyle/>
        <a:p>
          <a:endParaRPr lang="en-GB"/>
        </a:p>
      </dgm:t>
    </dgm:pt>
    <dgm:pt modelId="{0779E381-F054-42B1-A0B5-F03BC90AF9FC}">
      <dgm:prSet phldrT="[Text]" phldr="1"/>
      <dgm:spPr/>
      <dgm:t>
        <a:bodyPr/>
        <a:lstStyle/>
        <a:p>
          <a:endParaRPr lang="en-GB"/>
        </a:p>
      </dgm:t>
    </dgm:pt>
    <dgm:pt modelId="{581D913C-5EFA-4CCF-AF46-A5ED699D9502}" type="parTrans" cxnId="{4CF566FE-9449-4A4A-B969-3DF93E281ADF}">
      <dgm:prSet/>
      <dgm:spPr/>
      <dgm:t>
        <a:bodyPr/>
        <a:lstStyle/>
        <a:p>
          <a:endParaRPr lang="en-GB"/>
        </a:p>
      </dgm:t>
    </dgm:pt>
    <dgm:pt modelId="{BA0FC3E3-7470-46A1-85E4-5167C162046D}" type="sibTrans" cxnId="{4CF566FE-9449-4A4A-B969-3DF93E281ADF}">
      <dgm:prSet/>
      <dgm:spPr/>
      <dgm:t>
        <a:bodyPr/>
        <a:lstStyle/>
        <a:p>
          <a:endParaRPr lang="en-GB"/>
        </a:p>
      </dgm:t>
    </dgm:pt>
    <dgm:pt modelId="{E4EB10E9-D58B-4BAF-9340-CF5B19F72113}">
      <dgm:prSet phldrT="[Text]" phldr="1"/>
      <dgm:spPr/>
      <dgm:t>
        <a:bodyPr/>
        <a:lstStyle/>
        <a:p>
          <a:endParaRPr lang="en-GB"/>
        </a:p>
      </dgm:t>
    </dgm:pt>
    <dgm:pt modelId="{671B4C78-394C-4572-92D6-AEC86FE409D9}" type="parTrans" cxnId="{A72EF7AF-C559-4E22-9C93-887315A2E076}">
      <dgm:prSet/>
      <dgm:spPr/>
      <dgm:t>
        <a:bodyPr/>
        <a:lstStyle/>
        <a:p>
          <a:endParaRPr lang="en-GB"/>
        </a:p>
      </dgm:t>
    </dgm:pt>
    <dgm:pt modelId="{80309D00-A3FF-4A1F-83F9-12FEBFB3347E}" type="sibTrans" cxnId="{A72EF7AF-C559-4E22-9C93-887315A2E076}">
      <dgm:prSet/>
      <dgm:spPr/>
      <dgm:t>
        <a:bodyPr/>
        <a:lstStyle/>
        <a:p>
          <a:endParaRPr lang="en-GB"/>
        </a:p>
      </dgm:t>
    </dgm:pt>
    <dgm:pt modelId="{FDA62376-BE92-4796-BC47-022BF058CC8A}">
      <dgm:prSet phldrT="[Text]" phldr="1"/>
      <dgm:spPr/>
      <dgm:t>
        <a:bodyPr/>
        <a:lstStyle/>
        <a:p>
          <a:endParaRPr lang="en-GB"/>
        </a:p>
      </dgm:t>
    </dgm:pt>
    <dgm:pt modelId="{294ABA2F-A503-4415-AFFB-024C04B2F278}" type="parTrans" cxnId="{63F630C4-40A4-424E-A1AD-47C9CBD4B0A8}">
      <dgm:prSet/>
      <dgm:spPr/>
      <dgm:t>
        <a:bodyPr/>
        <a:lstStyle/>
        <a:p>
          <a:endParaRPr lang="en-GB"/>
        </a:p>
      </dgm:t>
    </dgm:pt>
    <dgm:pt modelId="{82BE6A2E-2E3E-44C4-9F6B-3181B30380D2}" type="sibTrans" cxnId="{63F630C4-40A4-424E-A1AD-47C9CBD4B0A8}">
      <dgm:prSet/>
      <dgm:spPr/>
      <dgm:t>
        <a:bodyPr/>
        <a:lstStyle/>
        <a:p>
          <a:endParaRPr lang="en-GB"/>
        </a:p>
      </dgm:t>
    </dgm:pt>
    <dgm:pt modelId="{8A574EC3-4CC8-4FAF-B900-C56ADFCEB51D}" type="pres">
      <dgm:prSet presAssocID="{81104963-A2FD-4B07-AB40-11668C477724}" presName="diagram" presStyleCnt="0">
        <dgm:presLayoutVars>
          <dgm:dir/>
          <dgm:resizeHandles val="exact"/>
        </dgm:presLayoutVars>
      </dgm:prSet>
      <dgm:spPr/>
    </dgm:pt>
    <dgm:pt modelId="{0514A4D8-54F1-41D7-B1BF-BA8B88897DB8}" type="pres">
      <dgm:prSet presAssocID="{F4F8926B-7681-459C-AF57-D0EDF70880FE}" presName="node" presStyleLbl="node1" presStyleIdx="0" presStyleCnt="5">
        <dgm:presLayoutVars>
          <dgm:bulletEnabled val="1"/>
        </dgm:presLayoutVars>
      </dgm:prSet>
      <dgm:spPr/>
    </dgm:pt>
    <dgm:pt modelId="{9F05A00C-03ED-4DF0-BA0D-F19E93E5459C}" type="pres">
      <dgm:prSet presAssocID="{06A6DDD4-87F0-4D69-83A2-2EE04491E006}" presName="sibTrans" presStyleCnt="0"/>
      <dgm:spPr/>
    </dgm:pt>
    <dgm:pt modelId="{746CEB97-0BC2-418C-B4E3-1EF47BB3DC73}" type="pres">
      <dgm:prSet presAssocID="{7AEC6B73-CADF-4BAE-A7DB-EF36D4825108}" presName="node" presStyleLbl="node1" presStyleIdx="1" presStyleCnt="5">
        <dgm:presLayoutVars>
          <dgm:bulletEnabled val="1"/>
        </dgm:presLayoutVars>
      </dgm:prSet>
      <dgm:spPr/>
    </dgm:pt>
    <dgm:pt modelId="{FC2030BC-BF23-4FD6-8C92-C72D0CE2F448}" type="pres">
      <dgm:prSet presAssocID="{243EF2C9-FFAE-4EC1-A91A-870FB133FC91}" presName="sibTrans" presStyleCnt="0"/>
      <dgm:spPr/>
    </dgm:pt>
    <dgm:pt modelId="{C88152DE-6FB2-46D2-84F8-E23ADCBE6DAE}" type="pres">
      <dgm:prSet presAssocID="{0779E381-F054-42B1-A0B5-F03BC90AF9FC}" presName="node" presStyleLbl="node1" presStyleIdx="2" presStyleCnt="5">
        <dgm:presLayoutVars>
          <dgm:bulletEnabled val="1"/>
        </dgm:presLayoutVars>
      </dgm:prSet>
      <dgm:spPr/>
    </dgm:pt>
    <dgm:pt modelId="{F92F5C22-DC03-4DD5-A018-302A55649878}" type="pres">
      <dgm:prSet presAssocID="{BA0FC3E3-7470-46A1-85E4-5167C162046D}" presName="sibTrans" presStyleCnt="0"/>
      <dgm:spPr/>
    </dgm:pt>
    <dgm:pt modelId="{8A6C095C-6425-426D-ACCF-B011C4410CC1}" type="pres">
      <dgm:prSet presAssocID="{E4EB10E9-D58B-4BAF-9340-CF5B19F72113}" presName="node" presStyleLbl="node1" presStyleIdx="3" presStyleCnt="5">
        <dgm:presLayoutVars>
          <dgm:bulletEnabled val="1"/>
        </dgm:presLayoutVars>
      </dgm:prSet>
      <dgm:spPr/>
    </dgm:pt>
    <dgm:pt modelId="{08769B17-0B4F-4532-932B-6DEE328589AD}" type="pres">
      <dgm:prSet presAssocID="{80309D00-A3FF-4A1F-83F9-12FEBFB3347E}" presName="sibTrans" presStyleCnt="0"/>
      <dgm:spPr/>
    </dgm:pt>
    <dgm:pt modelId="{3D97F214-B745-4F77-A3AE-B9D17697299E}" type="pres">
      <dgm:prSet presAssocID="{FDA62376-BE92-4796-BC47-022BF058CC8A}" presName="node" presStyleLbl="node1" presStyleIdx="4" presStyleCnt="5">
        <dgm:presLayoutVars>
          <dgm:bulletEnabled val="1"/>
        </dgm:presLayoutVars>
      </dgm:prSet>
      <dgm:spPr/>
    </dgm:pt>
  </dgm:ptLst>
  <dgm:cxnLst>
    <dgm:cxn modelId="{63F630C4-40A4-424E-A1AD-47C9CBD4B0A8}" srcId="{81104963-A2FD-4B07-AB40-11668C477724}" destId="{FDA62376-BE92-4796-BC47-022BF058CC8A}" srcOrd="4" destOrd="0" parTransId="{294ABA2F-A503-4415-AFFB-024C04B2F278}" sibTransId="{82BE6A2E-2E3E-44C4-9F6B-3181B30380D2}"/>
    <dgm:cxn modelId="{D640DAF4-F72B-4BE2-9FFC-ACF2EDB57BF5}" type="presOf" srcId="{F4F8926B-7681-459C-AF57-D0EDF70880FE}" destId="{0514A4D8-54F1-41D7-B1BF-BA8B88897DB8}" srcOrd="0" destOrd="0" presId="urn:microsoft.com/office/officeart/2005/8/layout/default"/>
    <dgm:cxn modelId="{971D2ABE-F592-4386-9ACB-676CC1F99887}" type="presOf" srcId="{E4EB10E9-D58B-4BAF-9340-CF5B19F72113}" destId="{8A6C095C-6425-426D-ACCF-B011C4410CC1}" srcOrd="0" destOrd="0" presId="urn:microsoft.com/office/officeart/2005/8/layout/default"/>
    <dgm:cxn modelId="{94ACF19F-5DD4-4092-94C5-3FFE573CC224}" srcId="{81104963-A2FD-4B07-AB40-11668C477724}" destId="{F4F8926B-7681-459C-AF57-D0EDF70880FE}" srcOrd="0" destOrd="0" parTransId="{64DEF6CD-7E7B-4CE2-A29B-05B00C41AE8E}" sibTransId="{06A6DDD4-87F0-4D69-83A2-2EE04491E006}"/>
    <dgm:cxn modelId="{86381469-1A3C-4DCB-9824-E2CB087E4425}" type="presOf" srcId="{7AEC6B73-CADF-4BAE-A7DB-EF36D4825108}" destId="{746CEB97-0BC2-418C-B4E3-1EF47BB3DC73}" srcOrd="0" destOrd="0" presId="urn:microsoft.com/office/officeart/2005/8/layout/default"/>
    <dgm:cxn modelId="{4CF566FE-9449-4A4A-B969-3DF93E281ADF}" srcId="{81104963-A2FD-4B07-AB40-11668C477724}" destId="{0779E381-F054-42B1-A0B5-F03BC90AF9FC}" srcOrd="2" destOrd="0" parTransId="{581D913C-5EFA-4CCF-AF46-A5ED699D9502}" sibTransId="{BA0FC3E3-7470-46A1-85E4-5167C162046D}"/>
    <dgm:cxn modelId="{97461CED-B5D2-408D-8AFB-0E753346F0D4}" type="presOf" srcId="{81104963-A2FD-4B07-AB40-11668C477724}" destId="{8A574EC3-4CC8-4FAF-B900-C56ADFCEB51D}" srcOrd="0" destOrd="0" presId="urn:microsoft.com/office/officeart/2005/8/layout/default"/>
    <dgm:cxn modelId="{7BBCE138-C3FE-4925-BE65-19B86E44E9A5}" type="presOf" srcId="{0779E381-F054-42B1-A0B5-F03BC90AF9FC}" destId="{C88152DE-6FB2-46D2-84F8-E23ADCBE6DAE}" srcOrd="0" destOrd="0" presId="urn:microsoft.com/office/officeart/2005/8/layout/default"/>
    <dgm:cxn modelId="{B61A3364-949A-4028-B7A6-5440AF09458F}" type="presOf" srcId="{FDA62376-BE92-4796-BC47-022BF058CC8A}" destId="{3D97F214-B745-4F77-A3AE-B9D17697299E}" srcOrd="0" destOrd="0" presId="urn:microsoft.com/office/officeart/2005/8/layout/default"/>
    <dgm:cxn modelId="{A72EF7AF-C559-4E22-9C93-887315A2E076}" srcId="{81104963-A2FD-4B07-AB40-11668C477724}" destId="{E4EB10E9-D58B-4BAF-9340-CF5B19F72113}" srcOrd="3" destOrd="0" parTransId="{671B4C78-394C-4572-92D6-AEC86FE409D9}" sibTransId="{80309D00-A3FF-4A1F-83F9-12FEBFB3347E}"/>
    <dgm:cxn modelId="{BD41C94E-B33B-4FB4-B631-474799EF477D}" srcId="{81104963-A2FD-4B07-AB40-11668C477724}" destId="{7AEC6B73-CADF-4BAE-A7DB-EF36D4825108}" srcOrd="1" destOrd="0" parTransId="{1038CCC6-F22D-4C5B-957E-15DEA8F312E4}" sibTransId="{243EF2C9-FFAE-4EC1-A91A-870FB133FC91}"/>
    <dgm:cxn modelId="{F6265242-C34D-47B7-B231-AD9DA99DD121}" type="presParOf" srcId="{8A574EC3-4CC8-4FAF-B900-C56ADFCEB51D}" destId="{0514A4D8-54F1-41D7-B1BF-BA8B88897DB8}" srcOrd="0" destOrd="0" presId="urn:microsoft.com/office/officeart/2005/8/layout/default"/>
    <dgm:cxn modelId="{AB440C3D-1DD3-4C14-8577-6289E51A5430}" type="presParOf" srcId="{8A574EC3-4CC8-4FAF-B900-C56ADFCEB51D}" destId="{9F05A00C-03ED-4DF0-BA0D-F19E93E5459C}" srcOrd="1" destOrd="0" presId="urn:microsoft.com/office/officeart/2005/8/layout/default"/>
    <dgm:cxn modelId="{2025BA1F-439A-4B2C-B12F-6EC27FD62584}" type="presParOf" srcId="{8A574EC3-4CC8-4FAF-B900-C56ADFCEB51D}" destId="{746CEB97-0BC2-418C-B4E3-1EF47BB3DC73}" srcOrd="2" destOrd="0" presId="urn:microsoft.com/office/officeart/2005/8/layout/default"/>
    <dgm:cxn modelId="{6D6711EB-8950-4D80-981B-E4FC8E803A43}" type="presParOf" srcId="{8A574EC3-4CC8-4FAF-B900-C56ADFCEB51D}" destId="{FC2030BC-BF23-4FD6-8C92-C72D0CE2F448}" srcOrd="3" destOrd="0" presId="urn:microsoft.com/office/officeart/2005/8/layout/default"/>
    <dgm:cxn modelId="{54E8A802-E6F5-471A-9D7D-D2A212CF18F2}" type="presParOf" srcId="{8A574EC3-4CC8-4FAF-B900-C56ADFCEB51D}" destId="{C88152DE-6FB2-46D2-84F8-E23ADCBE6DAE}" srcOrd="4" destOrd="0" presId="urn:microsoft.com/office/officeart/2005/8/layout/default"/>
    <dgm:cxn modelId="{F0C78CF1-DC88-4B21-937B-57A12DAD279D}" type="presParOf" srcId="{8A574EC3-4CC8-4FAF-B900-C56ADFCEB51D}" destId="{F92F5C22-DC03-4DD5-A018-302A55649878}" srcOrd="5" destOrd="0" presId="urn:microsoft.com/office/officeart/2005/8/layout/default"/>
    <dgm:cxn modelId="{26D63580-C508-40AB-9FB5-3B57E52639E2}" type="presParOf" srcId="{8A574EC3-4CC8-4FAF-B900-C56ADFCEB51D}" destId="{8A6C095C-6425-426D-ACCF-B011C4410CC1}" srcOrd="6" destOrd="0" presId="urn:microsoft.com/office/officeart/2005/8/layout/default"/>
    <dgm:cxn modelId="{3C0937DE-8369-44FA-97FB-621039EA6824}" type="presParOf" srcId="{8A574EC3-4CC8-4FAF-B900-C56ADFCEB51D}" destId="{08769B17-0B4F-4532-932B-6DEE328589AD}" srcOrd="7" destOrd="0" presId="urn:microsoft.com/office/officeart/2005/8/layout/default"/>
    <dgm:cxn modelId="{8A67E2C9-0BF8-48B6-B0B6-8C62346DA450}" type="presParOf" srcId="{8A574EC3-4CC8-4FAF-B900-C56ADFCEB51D}" destId="{3D97F214-B745-4F77-A3AE-B9D17697299E}" srcOrd="8" destOrd="0" presId="urn:microsoft.com/office/officeart/2005/8/layout/default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1F35ED-0ABC-4219-8239-D6852A0B6CA4}" type="datetimeFigureOut">
              <a:rPr lang="en-US" smtClean="0"/>
              <a:t>9/6/2007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2A8108-94BA-448B-8E5C-28EB1B7286A0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/>
        </p:nvGraphicFramePr>
        <p:xfrm>
          <a:off x="2119306" y="1912934"/>
          <a:ext cx="4905388" cy="30321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F85138-E7AE-40B8-93A5-B8617DCA5086}"/>
</file>

<file path=customXml/itemProps2.xml><?xml version="1.0" encoding="utf-8"?>
<ds:datastoreItem xmlns:ds="http://schemas.openxmlformats.org/officeDocument/2006/customXml" ds:itemID="{F40AE136-A1F8-4695-AFAC-F1E1E6C81873}"/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Tim Poynter</dc:creator>
  <cp:lastModifiedBy>Tim Poynter</cp:lastModifiedBy>
  <cp:revision>3</cp:revision>
  <dcterms:created xsi:type="dcterms:W3CDTF">2007-09-06T21:07:31Z</dcterms:created>
  <dcterms:modified xsi:type="dcterms:W3CDTF">2007-09-06T21:17:05Z</dcterms:modified>
</cp:coreProperties>
</file>

<file path=docProps/thumbnail.jpeg>
</file>