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5793457" cy="145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230"/>
                <a:gridCol w="2429227"/>
                <a:gridCol w="2032000"/>
              </a:tblGrid>
              <a:tr h="717532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$876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62534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 dirty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ITEM</a:t>
                      </a:r>
                      <a:endParaRPr lang="en-GB" sz="11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NEEDED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Books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Magazines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3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Notebooks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Paper pads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Pens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3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Pencils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2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Highlighter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2 colors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Scissors</a:t>
                      </a:r>
                      <a:endParaRPr lang="en-GB" sz="1100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cap="none" spc="50" dirty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 pair</a:t>
                      </a:r>
                      <a:endParaRPr lang="en-GB" sz="11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450B5E-8F49-4D1E-B799-240E5010D32D}"/>
</file>

<file path=customXml/itemProps2.xml><?xml version="1.0" encoding="utf-8"?>
<ds:datastoreItem xmlns:ds="http://schemas.openxmlformats.org/officeDocument/2006/customXml" ds:itemID="{D983E8A0-5B11-4365-8490-9AA63812E344}"/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91</Words>
  <Application>Microsoft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50</cp:revision>
  <dcterms:created xsi:type="dcterms:W3CDTF">1997-02-02T17:01:14Z</dcterms:created>
  <dcterms:modified xsi:type="dcterms:W3CDTF">2007-09-06T20:51:39Z</dcterms:modified>
</cp:coreProperties>
</file>