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950ADC8-88B1-47F9-B32F-C68202E5D75F}">
      <dgm:prSet phldrT="[Text]"/>
      <dgm:spPr/>
      <dgm:t>
        <a:bodyPr/>
        <a:lstStyle/>
        <a:p>
          <a:r>
            <a:rPr lang="en-GB" dirty="0" smtClean="0">
              <a:latin typeface="Algerian" pitchFamily="82" charset="0"/>
            </a:rPr>
            <a:t>Marketing</a:t>
          </a:r>
          <a:endParaRPr lang="en-US" dirty="0">
            <a:latin typeface="Algerian" pitchFamily="82" charset="0"/>
          </a:endParaRPr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/>
      <dgm:spPr/>
      <dgm:t>
        <a:bodyPr/>
        <a:lstStyle/>
        <a:p>
          <a:r>
            <a:rPr lang="en-GB" dirty="0" smtClean="0"/>
            <a:t>Sales</a:t>
          </a:r>
          <a:endParaRPr lang="en-US" dirty="0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/>
      <dgm:spPr/>
      <dgm:t>
        <a:bodyPr/>
        <a:lstStyle/>
        <a:p>
          <a:r>
            <a:rPr lang="en-GB" dirty="0" smtClean="0"/>
            <a:t>Finance</a:t>
          </a:r>
          <a:endParaRPr lang="en-US" dirty="0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/>
      <dgm:spPr/>
      <dgm:t>
        <a:bodyPr/>
        <a:lstStyle/>
        <a:p>
          <a:r>
            <a:rPr lang="en-GB" dirty="0" smtClean="0"/>
            <a:t>Administration</a:t>
          </a:r>
          <a:endParaRPr lang="en-US" dirty="0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/>
      <dgm:spPr/>
      <dgm:t>
        <a:bodyPr/>
        <a:lstStyle/>
        <a:p>
          <a:r>
            <a:rPr lang="en-GB" dirty="0" smtClean="0"/>
            <a:t>Senior Management</a:t>
          </a:r>
          <a:endParaRPr lang="en-US" dirty="0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16F-8552-4E7C-8AA6-2D60A9D53074}" type="pres">
      <dgm:prSet presAssocID="{148E5546-A333-425F-97A0-0D73A1E3DA23}" presName="sibTrans" presStyleCnt="0"/>
      <dgm:spPr/>
      <dgm:t>
        <a:bodyPr/>
        <a:lstStyle/>
        <a:p>
          <a:endParaRPr lang="en-US"/>
        </a:p>
      </dgm:t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F196-661B-4CD5-8703-FD429E146A78}" type="pres">
      <dgm:prSet presAssocID="{BA2753FC-DAA2-40BD-B1F5-BFE6150F6C9C}" presName="sibTrans" presStyleCnt="0"/>
      <dgm:spPr/>
      <dgm:t>
        <a:bodyPr/>
        <a:lstStyle/>
        <a:p>
          <a:endParaRPr lang="en-US"/>
        </a:p>
      </dgm:t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DF759-5314-4ABE-B6A1-2AB924588E2E}" type="pres">
      <dgm:prSet presAssocID="{F422349F-DEDE-47FB-8D3F-470302DE771A}" presName="sibTrans" presStyleCnt="0"/>
      <dgm:spPr/>
      <dgm:t>
        <a:bodyPr/>
        <a:lstStyle/>
        <a:p>
          <a:endParaRPr lang="en-US"/>
        </a:p>
      </dgm:t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76CC8-ACB1-4E44-8D64-A322A5D9D966}" type="pres">
      <dgm:prSet presAssocID="{C7250F79-F02B-43B6-9FF0-8A701E446A0F}" presName="sibTrans" presStyleCnt="0"/>
      <dgm:spPr/>
      <dgm:t>
        <a:bodyPr/>
        <a:lstStyle/>
        <a:p>
          <a:endParaRPr lang="en-US"/>
        </a:p>
      </dgm:t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976430" y="1912934"/>
          <a:ext cx="5191140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3786182" y="4572008"/>
            <a:ext cx="1571636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B4A08-6D4F-40BF-B45E-4118A320B8F6}"/>
</file>

<file path=customXml/itemProps2.xml><?xml version="1.0" encoding="utf-8"?>
<ds:datastoreItem xmlns:ds="http://schemas.openxmlformats.org/officeDocument/2006/customXml" ds:itemID="{22CC4727-42B5-492B-A29F-A4E4F70564A0}"/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8</cp:revision>
  <dcterms:created xsi:type="dcterms:W3CDTF">2007-06-19T13:46:14Z</dcterms:created>
  <dcterms:modified xsi:type="dcterms:W3CDTF">2007-06-22T15:25:15Z</dcterms:modified>
</cp:coreProperties>
</file>