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67" r:id="rId4"/>
    <p:sldId id="259" r:id="rId5"/>
    <p:sldId id="273" r:id="rId6"/>
    <p:sldId id="274" r:id="rId7"/>
    <p:sldId id="270" r:id="rId8"/>
    <p:sldId id="272" r:id="rId9"/>
    <p:sldId id="258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3366FF"/>
    <a:srgbClr val="FFFF66"/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30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94971159-B785-41E0-88D6-1905B65B53D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BA40AFF-9C3A-457A-81BD-3E08CC8AAE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F8053-54EB-4E10-A2AF-1CC5063715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93F43-9695-4E85-BD8B-9AC36F6026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BF0AF96-7A09-4D48-BC49-7E8984728D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F24E805-B064-48A0-A38C-A792F574DD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ACF3BEE-D185-4BF3-A101-0056111B09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C6D1C-35B6-4004-B6D1-A2257182BA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FE22D-020E-4D67-8C8A-05B6031FB3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2BFD8-1816-4C0E-AE55-1475EC2307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6344F5-334E-4C0D-B10D-71C70760A8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88468-5312-4298-B568-196C082B18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BD488-8843-4DBB-9A97-A63DA4A08C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AF07D-88FE-4CFD-891B-8DBA0478A4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489E1-A487-4C72-A37D-37E0F8345E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B3D2905C-6042-4DFE-AB4E-73E999A5FCC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4572000" y="4797425"/>
            <a:ext cx="3671888" cy="1368425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Sales Conference</a:t>
            </a:r>
          </a:p>
        </p:txBody>
      </p:sp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7272338" y="657225"/>
            <a:ext cx="971550" cy="97155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WSG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104900" y="2286000"/>
            <a:ext cx="4419600" cy="2590800"/>
          </a:xfrm>
        </p:spPr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SzTx/>
              <a:buFont typeface="Wingdings" pitchFamily="2" charset="2"/>
              <a:buChar char="§"/>
            </a:pPr>
            <a:r>
              <a:rPr lang="en-US"/>
              <a:t>Advertising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Circulars, newspapers, television, and radio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Promotions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Special offers and discounts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After sales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Annual Equipment Showcase</a:t>
            </a:r>
          </a:p>
        </p:txBody>
      </p:sp>
      <p:sp>
        <p:nvSpPr>
          <p:cNvPr id="22553" name="Oval 25"/>
          <p:cNvSpPr>
            <a:spLocks noChangeArrowheads="1"/>
          </p:cNvSpPr>
          <p:nvPr/>
        </p:nvSpPr>
        <p:spPr bwMode="auto">
          <a:xfrm>
            <a:off x="7505700" y="381000"/>
            <a:ext cx="1143000" cy="1143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WSG</a:t>
            </a:r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4572000" y="4800600"/>
            <a:ext cx="3200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2286000"/>
            <a:ext cx="7772400" cy="32004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247900" y="5829300"/>
            <a:ext cx="445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981700" y="3162300"/>
            <a:ext cx="1738313" cy="1827213"/>
          </a:xfr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 Guard for New Business</a:t>
            </a:r>
          </a:p>
        </p:txBody>
      </p:sp>
      <p:sp>
        <p:nvSpPr>
          <p:cNvPr id="60451" name="Rectangle 3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71700"/>
            <a:ext cx="4419600" cy="4114800"/>
          </a:xfrm>
        </p:spPr>
        <p:txBody>
          <a:bodyPr/>
          <a:lstStyle/>
          <a:p>
            <a:r>
              <a:rPr lang="en-US"/>
              <a:t>Six new international distributors added</a:t>
            </a:r>
          </a:p>
          <a:p>
            <a:r>
              <a:rPr lang="en-US"/>
              <a:t>New ski wear products for next year</a:t>
            </a:r>
          </a:p>
          <a:p>
            <a:r>
              <a:rPr lang="en-US"/>
              <a:t>Acquisition of retail outlets</a:t>
            </a:r>
            <a:endParaRPr lang="en-US" sz="2800"/>
          </a:p>
        </p:txBody>
      </p:sp>
      <p:pic>
        <p:nvPicPr>
          <p:cNvPr id="60450" name="Picture 34" descr="J02986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2438400"/>
            <a:ext cx="3328988" cy="2481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13512" cy="2478087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pPr lvl="3">
              <a:buClr>
                <a:schemeClr val="folHlink"/>
              </a:buClr>
              <a:buSzPct val="60000"/>
            </a:pPr>
            <a:endParaRPr lang="en-US"/>
          </a:p>
        </p:txBody>
      </p:sp>
      <p:sp>
        <p:nvSpPr>
          <p:cNvPr id="66564" name="Oval 4"/>
          <p:cNvSpPr>
            <a:spLocks noChangeArrowheads="1"/>
          </p:cNvSpPr>
          <p:nvPr/>
        </p:nvSpPr>
        <p:spPr bwMode="auto">
          <a:xfrm>
            <a:off x="3429000" y="48387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5" name="Oval 5"/>
          <p:cNvSpPr>
            <a:spLocks noChangeArrowheads="1"/>
          </p:cNvSpPr>
          <p:nvPr/>
        </p:nvSpPr>
        <p:spPr bwMode="auto">
          <a:xfrm>
            <a:off x="1257300" y="51435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1714500" y="5448300"/>
            <a:ext cx="2667000" cy="190500"/>
          </a:xfrm>
          <a:prstGeom prst="flowChartMagneticDrum">
            <a:avLst/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53252" name="Chart" r:id="rId3" imgW="7772400" imgH="4114800" progId="MSGraph.Chart.8">
              <p:embed followColorScheme="full"/>
            </p:oleObj>
          </a:graphicData>
        </a:graphic>
      </p:graphicFrame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6799263" y="1854200"/>
            <a:ext cx="1828800" cy="1371600"/>
          </a:xfrm>
          <a:prstGeom prst="lef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dirty="0"/>
              <a:t>Best sales ever!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46CEAF0-0F26-437E-84FF-F80C8E1A0EA6}"/>
</file>

<file path=customXml/itemProps2.xml><?xml version="1.0" encoding="utf-8"?>
<ds:datastoreItem xmlns:ds="http://schemas.openxmlformats.org/officeDocument/2006/customXml" ds:itemID="{E3AF3840-1B0B-4137-A42B-35E67D0E2CE9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2759</TotalTime>
  <Words>186</Words>
  <Application>Microsoft PowerPoint 7.0</Application>
  <PresentationFormat>On-screen Show (4:3)</PresentationFormat>
  <Paragraphs>52</Paragraphs>
  <Slides>11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Blends</vt:lpstr>
      <vt:lpstr>Chart</vt:lpstr>
      <vt:lpstr>Making a Business of Recreation</vt:lpstr>
      <vt:lpstr>Annual Equipment Showcase</vt:lpstr>
      <vt:lpstr>Success-Satisfaction-Partnership</vt:lpstr>
      <vt:lpstr>Meeting the Needs</vt:lpstr>
      <vt:lpstr>On Guard for New Business</vt:lpstr>
      <vt:lpstr>Our Strengths</vt:lpstr>
      <vt:lpstr>Growing Sales</vt:lpstr>
      <vt:lpstr>Building Partnerships</vt:lpstr>
      <vt:lpstr>Customer Requirements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USER</cp:lastModifiedBy>
  <cp:revision>114</cp:revision>
  <dcterms:created xsi:type="dcterms:W3CDTF">1995-06-02T22:06:36Z</dcterms:created>
  <dcterms:modified xsi:type="dcterms:W3CDTF">2007-09-26T11:33:31Z</dcterms:modified>
</cp:coreProperties>
</file>