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4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880</c:v>
                </c:pt>
                <c:pt idx="2">
                  <c:v>890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800</c:v>
                </c:pt>
                <c:pt idx="1">
                  <c:v>840</c:v>
                </c:pt>
                <c:pt idx="2">
                  <c:v>900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820</c:v>
                </c:pt>
                <c:pt idx="1">
                  <c:v>820</c:v>
                </c:pt>
                <c:pt idx="2">
                  <c:v>850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900</c:v>
                </c:pt>
                <c:pt idx="1">
                  <c:v>860</c:v>
                </c:pt>
                <c:pt idx="2">
                  <c:v>950</c:v>
                </c:pt>
              </c:numCache>
            </c:numRef>
          </c:val>
        </c:ser>
        <c:dLbls/>
        <c:gapWidth val="75"/>
        <c:overlap val="-25"/>
        <c:axId val="72614272"/>
        <c:axId val="72632960"/>
      </c:barChart>
      <c:catAx>
        <c:axId val="72614272"/>
        <c:scaling>
          <c:orientation val="minMax"/>
        </c:scaling>
        <c:axPos val="l"/>
        <c:majorTickMark val="none"/>
        <c:tickLblPos val="nextTo"/>
        <c:crossAx val="72632960"/>
        <c:crosses val="autoZero"/>
        <c:auto val="1"/>
        <c:lblAlgn val="ctr"/>
        <c:lblOffset val="100"/>
      </c:catAx>
      <c:valAx>
        <c:axId val="7263296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7261427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E1E45B-86B7-4812-8E71-F1CAFAAA261E}"/>
</file>

<file path=customXml/itemProps2.xml><?xml version="1.0" encoding="utf-8"?>
<ds:datastoreItem xmlns:ds="http://schemas.openxmlformats.org/officeDocument/2006/customXml" ds:itemID="{0BA4DC70-54C2-419A-AAD4-F38398A13A55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555</TotalTime>
  <Words>163</Words>
  <Application>Microsoft PowerPoint 7.0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52</cp:revision>
  <dcterms:created xsi:type="dcterms:W3CDTF">1995-06-02T22:06:36Z</dcterms:created>
  <dcterms:modified xsi:type="dcterms:W3CDTF">2007-08-27T16:05:30Z</dcterms:modified>
</cp:coreProperties>
</file>