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2" r:id="rId1"/>
  </p:sldMasterIdLst>
  <p:notesMasterIdLst>
    <p:notesMasterId r:id="rId6"/>
  </p:notesMasterIdLst>
  <p:sldIdLst>
    <p:sldId id="256" r:id="rId2"/>
    <p:sldId id="258" r:id="rId3"/>
    <p:sldId id="259" r:id="rId4"/>
    <p:sldId id="267" r:id="rId5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0000"/>
    <a:srgbClr val="FFFFCC"/>
    <a:srgbClr val="CC00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4"/>
          <p:cNvSpPr>
            <a:spLocks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6627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6628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629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6630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6631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6632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6633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4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635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663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37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C9CAAAA-5CEF-4C73-8BB2-A8E50E96356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6640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F2E23BB-98E9-4D33-A3FE-24AEF080CF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0C837C-C1AF-4548-A6FD-5AAAC7907820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EAA8B-5BC1-4A1E-8B43-D1CD025C7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59C8D04-2190-4DE7-96B5-386D7D4030B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70A8B-E070-4F7C-B86F-98E2C32C3B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E6F0D8-F4F6-4E8E-95CE-0179C18B9243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E27015-3638-409B-B159-89FDCB62F1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128A4F-92EC-4FC0-8B49-E02A44AE4795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AD245-67CF-4B8D-A33D-5DA4E114B5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CF0FA0-4CD8-43CB-BACC-DB12A6A8A916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608FF-27F2-4074-8DE8-03648E65C8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FC24398-A76A-4F79-95A0-FD57AD41142F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BD6CF-CB4C-482A-B8A7-5AB1C56042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0BE234-F696-4110-891D-7BE73C516B9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24FF4-A62C-4A97-8E9E-AA4B936E32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00BE750-3075-4023-B694-E87814B9985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0F9687-B6AC-422D-AE2B-530C6FD960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2E8BD0-DCEE-4884-BACB-2AFDD3BA123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213193-A950-460C-9FE0-CF3345CF12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2C71F2-A183-49BE-A436-04A8F275ED6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D283CA-AEF5-42BC-B80A-7399606E42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 advTm="2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560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1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1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5CE9EA60-65B4-4A12-9E2D-0022149C383A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561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561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9B5FC6B-6743-4185-BC33-152FE46BCFF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ransition advTm="2000">
    <p:cut/>
  </p:transition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19C282FD-A8B9-41FB-B2B4-12212425C15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</p:spTree>
  </p:cSld>
  <p:clrMapOvr>
    <a:masterClrMapping/>
  </p:clrMapOvr>
  <p:transition advTm="2000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05B77-EF55-411B-AE2B-B663E43ECCC4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WSG unique</a:t>
            </a:r>
          </a:p>
          <a:p>
            <a:r>
              <a:rPr lang="en-US"/>
              <a:t>What makes WSG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Key undertakings of past year</a:t>
            </a:r>
          </a:p>
        </p:txBody>
      </p:sp>
    </p:spTree>
  </p:cSld>
  <p:clrMapOvr>
    <a:masterClrMapping/>
  </p:clrMapOvr>
  <p:transition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0D8D0F-A737-4F52-98E3-59F8EB176C2D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Performance against each objective</a:t>
            </a:r>
          </a:p>
        </p:txBody>
      </p:sp>
    </p:spTree>
  </p:cSld>
  <p:clrMapOvr>
    <a:masterClrMapping/>
  </p:clrMapOvr>
  <p:transition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79959A-F295-4DF1-87EC-3145A26B07D2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</p:spTree>
  </p:cSld>
  <p:clrMapOvr>
    <a:masterClrMapping/>
  </p:clrMapOvr>
  <p:transition advTm="2000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C708F7-B748-462D-92FE-4417C381C5D6}"/>
</file>

<file path=customXml/itemProps2.xml><?xml version="1.0" encoding="utf-8"?>
<ds:datastoreItem xmlns:ds="http://schemas.openxmlformats.org/officeDocument/2006/customXml" ds:itemID="{89C154AE-745E-4772-B380-F16519BCC8A2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48</TotalTime>
  <Words>50</Words>
  <Application>Microsoft PowerPoint 7.0</Application>
  <PresentationFormat>On-screen Show (4:3)</PresentationFormat>
  <Paragraphs>17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Times New Roman</vt:lpstr>
      <vt:lpstr>Tahoma</vt:lpstr>
      <vt:lpstr>Wingdings</vt:lpstr>
      <vt:lpstr>Blends</vt:lpstr>
      <vt:lpstr>The Year in Review</vt:lpstr>
      <vt:lpstr>Review of Key Objectives &amp; Critical Success Factors</vt:lpstr>
      <vt:lpstr>How Did We Do?</vt:lpstr>
      <vt:lpstr>Goals for Next Period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tim.poynter</dc:creator>
  <cp:lastModifiedBy>Tim Poynter</cp:lastModifiedBy>
  <cp:revision>12</cp:revision>
  <dcterms:created xsi:type="dcterms:W3CDTF">1996-12-04T22:13:54Z</dcterms:created>
  <dcterms:modified xsi:type="dcterms:W3CDTF">2007-09-08T14:54:28Z</dcterms:modified>
</cp:coreProperties>
</file>