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68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BF4FBC7-0DC7-4A8B-9810-5FFCA2E56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FDF27-F062-465B-998D-BE009367E786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50D76-7220-4C61-B614-A7368CAD9604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8CF28B-0097-4FA8-B09F-38BBCE0ACA79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7D73C-9533-4F06-AB6B-66A695B71EA2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E74279-8390-4C34-95F1-BDD38EAB9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C5BC2-6522-4DF1-B89E-698AB7C3F1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76B7D-79FB-4492-9A8C-7FB70F0D4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43F9-DA96-4365-94E0-CB5519377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2AFF-9A45-4248-B963-3D50C676E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6887E-FFC9-40DA-BFAF-D5AA9E170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88B40-E588-4F82-8966-FDA58E2A54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6C64-D0D5-48F1-A67B-2D4A4102D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4F33-9E57-44B3-9DC8-088E9ACCE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1725-7BF8-4232-B32C-E479CF636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6361E-69C2-4BAA-AE1F-C6BAFCA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7CBDE8-5033-4077-B4A0-B96517257C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>
          <a:solidFill>
            <a:srgbClr val="00B050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/>
              <a:t>Products, value, quality, and service</a:t>
            </a:r>
          </a:p>
          <a:p>
            <a:r>
              <a:rPr lang="en-US" dirty="0"/>
              <a:t>Success is our objective</a:t>
            </a:r>
          </a:p>
          <a:p>
            <a:r>
              <a:rPr lang="en-US" dirty="0"/>
              <a:t>Satisfaction is our mission</a:t>
            </a:r>
          </a:p>
          <a:p>
            <a:r>
              <a:rPr lang="en-US" dirty="0"/>
              <a:t>Partnership is the key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 dirty="0"/>
              <a:t>Quality products</a:t>
            </a:r>
          </a:p>
          <a:p>
            <a:r>
              <a:rPr lang="en-US" dirty="0"/>
              <a:t>Excellent value</a:t>
            </a:r>
          </a:p>
          <a:p>
            <a:r>
              <a:rPr lang="en-US" dirty="0"/>
              <a:t>Reputation</a:t>
            </a:r>
          </a:p>
          <a:p>
            <a:r>
              <a:rPr lang="en-US" dirty="0"/>
              <a:t>Knowledgeable sales staff</a:t>
            </a:r>
          </a:p>
          <a:p>
            <a:endParaRPr lang="en-US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Community shopping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Customer bonding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Customer support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Local service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sz="6600" dirty="0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Toll-free 800 number</a:t>
            </a:r>
          </a:p>
          <a:p>
            <a:endParaRPr lang="en-US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Territory	Cust.	Reg. Rep.	      Sales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Wide range of products to choose from </a:t>
            </a:r>
          </a:p>
          <a:p>
            <a:r>
              <a:rPr lang="en-US" dirty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Fast and accurate order fulfillment</a:t>
            </a:r>
          </a:p>
          <a:p>
            <a:r>
              <a:rPr lang="en-US" dirty="0">
                <a:ln>
                  <a:solidFill>
                    <a:srgbClr val="FF0000"/>
                  </a:solidFill>
                </a:ln>
                <a:solidFill>
                  <a:srgbClr val="0070C0"/>
                </a:solidFill>
              </a:rPr>
              <a:t>Quick resolution of problems</a:t>
            </a:r>
          </a:p>
          <a:p>
            <a:endParaRPr lang="en-US" dirty="0">
              <a:ln>
                <a:solidFill>
                  <a:srgbClr val="FF0000"/>
                </a:solidFill>
              </a:ln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A858A07-4446-4829-B255-8EEDF540E099}"/>
</file>

<file path=customXml/itemProps2.xml><?xml version="1.0" encoding="utf-8"?>
<ds:datastoreItem xmlns:ds="http://schemas.openxmlformats.org/officeDocument/2006/customXml" ds:itemID="{2A3FAB35-F1B2-4822-9D79-677E43178BE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1386</TotalTime>
  <Words>184</Words>
  <Application>Microsoft PowerPoint</Application>
  <PresentationFormat>On-screen Show (4:3)</PresentationFormat>
  <Paragraphs>60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100</cp:revision>
  <dcterms:created xsi:type="dcterms:W3CDTF">1999-02-17T04:15:08Z</dcterms:created>
  <dcterms:modified xsi:type="dcterms:W3CDTF">2007-08-04T07:18:37Z</dcterms:modified>
</cp:coreProperties>
</file>