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8.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4" r:id="rId1"/>
  </p:sldMasterIdLst>
  <p:notesMasterIdLst>
    <p:notesMasterId r:id="rId12"/>
  </p:notesMasterIdLst>
  <p:sldIdLst>
    <p:sldId id="256" r:id="rId2"/>
    <p:sldId id="269" r:id="rId3"/>
    <p:sldId id="258" r:id="rId4"/>
    <p:sldId id="262" r:id="rId5"/>
    <p:sldId id="270" r:id="rId6"/>
    <p:sldId id="271" r:id="rId7"/>
    <p:sldId id="264" r:id="rId8"/>
    <p:sldId id="272"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Tahoma" pitchFamily="34" charset="0"/>
        <a:ea typeface="+mn-ea"/>
        <a:cs typeface="+mn-cs"/>
      </a:defRPr>
    </a:lvl1pPr>
    <a:lvl2pPr marL="457200" algn="l" rtl="0" eaLnBrk="0" fontAlgn="base" hangingPunct="0">
      <a:spcBef>
        <a:spcPct val="0"/>
      </a:spcBef>
      <a:spcAft>
        <a:spcPct val="0"/>
      </a:spcAft>
      <a:defRPr kern="1200">
        <a:solidFill>
          <a:schemeClr val="tx1"/>
        </a:solidFill>
        <a:latin typeface="Tahoma" pitchFamily="34" charset="0"/>
        <a:ea typeface="+mn-ea"/>
        <a:cs typeface="+mn-cs"/>
      </a:defRPr>
    </a:lvl2pPr>
    <a:lvl3pPr marL="914400" algn="l" rtl="0" eaLnBrk="0" fontAlgn="base" hangingPunct="0">
      <a:spcBef>
        <a:spcPct val="0"/>
      </a:spcBef>
      <a:spcAft>
        <a:spcPct val="0"/>
      </a:spcAft>
      <a:defRPr kern="1200">
        <a:solidFill>
          <a:schemeClr val="tx1"/>
        </a:solidFill>
        <a:latin typeface="Tahoma" pitchFamily="34" charset="0"/>
        <a:ea typeface="+mn-ea"/>
        <a:cs typeface="+mn-cs"/>
      </a:defRPr>
    </a:lvl3pPr>
    <a:lvl4pPr marL="1371600" algn="l" rtl="0" eaLnBrk="0" fontAlgn="base" hangingPunct="0">
      <a:spcBef>
        <a:spcPct val="0"/>
      </a:spcBef>
      <a:spcAft>
        <a:spcPct val="0"/>
      </a:spcAft>
      <a:defRPr kern="1200">
        <a:solidFill>
          <a:schemeClr val="tx1"/>
        </a:solidFill>
        <a:latin typeface="Tahoma" pitchFamily="34" charset="0"/>
        <a:ea typeface="+mn-ea"/>
        <a:cs typeface="+mn-cs"/>
      </a:defRPr>
    </a:lvl4pPr>
    <a:lvl5pPr marL="1828800" algn="l" rtl="0" eaLnBrk="0" fontAlgn="base" hangingPunct="0">
      <a:spcBef>
        <a:spcPct val="0"/>
      </a:spcBef>
      <a:spcAft>
        <a:spcPct val="0"/>
      </a:spcAft>
      <a:defRPr kern="1200">
        <a:solidFill>
          <a:schemeClr val="tx1"/>
        </a:solidFill>
        <a:latin typeface="Tahoma" pitchFamily="34" charset="0"/>
        <a:ea typeface="+mn-ea"/>
        <a:cs typeface="+mn-cs"/>
      </a:defRPr>
    </a:lvl5pPr>
    <a:lvl6pPr marL="2286000" algn="l" defTabSz="914400" rtl="0" eaLnBrk="1" latinLnBrk="0" hangingPunct="1">
      <a:defRPr kern="1200">
        <a:solidFill>
          <a:schemeClr val="tx1"/>
        </a:solidFill>
        <a:latin typeface="Tahoma" pitchFamily="34" charset="0"/>
        <a:ea typeface="+mn-ea"/>
        <a:cs typeface="+mn-cs"/>
      </a:defRPr>
    </a:lvl6pPr>
    <a:lvl7pPr marL="2743200" algn="l" defTabSz="914400" rtl="0" eaLnBrk="1" latinLnBrk="0" hangingPunct="1">
      <a:defRPr kern="1200">
        <a:solidFill>
          <a:schemeClr val="tx1"/>
        </a:solidFill>
        <a:latin typeface="Tahoma" pitchFamily="34" charset="0"/>
        <a:ea typeface="+mn-ea"/>
        <a:cs typeface="+mn-cs"/>
      </a:defRPr>
    </a:lvl7pPr>
    <a:lvl8pPr marL="3200400" algn="l" defTabSz="914400" rtl="0" eaLnBrk="1" latinLnBrk="0" hangingPunct="1">
      <a:defRPr kern="1200">
        <a:solidFill>
          <a:schemeClr val="tx1"/>
        </a:solidFill>
        <a:latin typeface="Tahoma" pitchFamily="34" charset="0"/>
        <a:ea typeface="+mn-ea"/>
        <a:cs typeface="+mn-cs"/>
      </a:defRPr>
    </a:lvl8pPr>
    <a:lvl9pPr marL="3657600" algn="l" defTabSz="914400" rtl="0" eaLnBrk="1" latinLnBrk="0" hangingPunct="1">
      <a:defRPr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2711" autoAdjust="0"/>
    <p:restoredTop sz="90878" autoAdjust="0"/>
  </p:normalViewPr>
  <p:slideViewPr>
    <p:cSldViewPr>
      <p:cViewPr varScale="1">
        <p:scale>
          <a:sx n="70" d="100"/>
          <a:sy n="70" d="100"/>
        </p:scale>
        <p:origin x="-114" y="-12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026"/>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atin typeface="Arial" charset="0"/>
              </a:defRPr>
            </a:lvl1pPr>
          </a:lstStyle>
          <a:p>
            <a:r>
              <a:rPr lang="en-US"/>
              <a:t>*</a:t>
            </a:r>
            <a:endParaRPr lang="en-US" sz="1200"/>
          </a:p>
        </p:txBody>
      </p:sp>
      <p:sp>
        <p:nvSpPr>
          <p:cNvPr id="2051" name="Rectangle 1027"/>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atin typeface="Arial" charset="0"/>
              </a:defRPr>
            </a:lvl1pPr>
          </a:lstStyle>
          <a:p>
            <a:r>
              <a:rPr lang="en-US"/>
              <a:t>07/16/96</a:t>
            </a:r>
            <a:endParaRPr lang="en-US" sz="1200"/>
          </a:p>
        </p:txBody>
      </p:sp>
      <p:sp>
        <p:nvSpPr>
          <p:cNvPr id="2052" name="Rectangle 1028"/>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1030"/>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atin typeface="Arial" charset="0"/>
              </a:defRPr>
            </a:lvl1pPr>
          </a:lstStyle>
          <a:p>
            <a:r>
              <a:rPr lang="en-US"/>
              <a:t>*</a:t>
            </a:r>
            <a:endParaRPr lang="en-US" sz="1200"/>
          </a:p>
        </p:txBody>
      </p:sp>
      <p:sp>
        <p:nvSpPr>
          <p:cNvPr id="2055" name="Rectangle 1031"/>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atin typeface="Arial" charset="0"/>
              </a:defRPr>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5602" name="Rectangle 2"/>
          <p:cNvSpPr>
            <a:spLocks noGrp="1" noChangeArrowheads="1"/>
          </p:cNvSpPr>
          <p:nvPr>
            <p:ph type="ctrTitle" sz="quarter"/>
          </p:nvPr>
        </p:nvSpPr>
        <p:spPr>
          <a:xfrm>
            <a:off x="685800" y="1997075"/>
            <a:ext cx="7772400" cy="1431925"/>
          </a:xfrm>
        </p:spPr>
        <p:txBody>
          <a:bodyPr anchor="b" anchorCtr="1"/>
          <a:lstStyle>
            <a:lvl1pPr algn="ctr">
              <a:defRPr/>
            </a:lvl1pPr>
          </a:lstStyle>
          <a:p>
            <a:r>
              <a:rPr lang="en-US"/>
              <a:t>Click to edit Master title style</a:t>
            </a:r>
          </a:p>
        </p:txBody>
      </p:sp>
      <p:sp>
        <p:nvSpPr>
          <p:cNvPr id="25603" name="Rectangle 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25604" name="Freeform 4"/>
          <p:cNvSpPr>
            <a:spLocks/>
          </p:cNvSpPr>
          <p:nvPr/>
        </p:nvSpPr>
        <p:spPr bwMode="auto">
          <a:xfrm>
            <a:off x="285750" y="2803525"/>
            <a:ext cx="1588" cy="3035300"/>
          </a:xfrm>
          <a:custGeom>
            <a:avLst/>
            <a:gdLst>
              <a:gd name="T0" fmla="*/ 0 h 1912"/>
              <a:gd name="T1" fmla="*/ 6 h 1912"/>
              <a:gd name="T2" fmla="*/ 6 h 1912"/>
              <a:gd name="T3" fmla="*/ 60 h 1912"/>
              <a:gd name="T4" fmla="*/ 1912 h 1912"/>
              <a:gd name="T5" fmla="*/ 1912 h 1912"/>
              <a:gd name="T6" fmla="*/ 0 h 1912"/>
              <a:gd name="T7" fmla="*/ 0 h 191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912">
                <a:moveTo>
                  <a:pt x="0" y="0"/>
                </a:moveTo>
                <a:lnTo>
                  <a:pt x="0" y="6"/>
                </a:lnTo>
                <a:lnTo>
                  <a:pt x="0" y="6"/>
                </a:lnTo>
                <a:lnTo>
                  <a:pt x="0" y="60"/>
                </a:lnTo>
                <a:lnTo>
                  <a:pt x="0" y="1912"/>
                </a:lnTo>
                <a:lnTo>
                  <a:pt x="0" y="1912"/>
                </a:lnTo>
                <a:lnTo>
                  <a:pt x="0" y="0"/>
                </a:lnTo>
                <a:lnTo>
                  <a:pt x="0" y="0"/>
                </a:lnTo>
                <a:close/>
              </a:path>
            </a:pathLst>
          </a:custGeom>
          <a:solidFill>
            <a:srgbClr val="6BBA27"/>
          </a:solidFill>
          <a:ln w="9525">
            <a:noFill/>
            <a:round/>
            <a:headEnd/>
            <a:tailEnd/>
          </a:ln>
        </p:spPr>
        <p:txBody>
          <a:bodyPr/>
          <a:lstStyle/>
          <a:p>
            <a:endParaRPr lang="en-GB"/>
          </a:p>
        </p:txBody>
      </p:sp>
      <p:sp>
        <p:nvSpPr>
          <p:cNvPr id="25605" name="Rectangle 5"/>
          <p:cNvSpPr>
            <a:spLocks noGrp="1" noChangeArrowheads="1"/>
          </p:cNvSpPr>
          <p:nvPr>
            <p:ph type="ftr" sz="quarter" idx="3"/>
          </p:nvPr>
        </p:nvSpPr>
        <p:spPr/>
        <p:txBody>
          <a:bodyPr/>
          <a:lstStyle>
            <a:lvl1pPr>
              <a:defRPr/>
            </a:lvl1pPr>
          </a:lstStyle>
          <a:p>
            <a:endParaRPr lang="en-US"/>
          </a:p>
        </p:txBody>
      </p:sp>
      <p:sp>
        <p:nvSpPr>
          <p:cNvPr id="25606" name="Rectangle 6"/>
          <p:cNvSpPr>
            <a:spLocks noGrp="1" noChangeArrowheads="1"/>
          </p:cNvSpPr>
          <p:nvPr>
            <p:ph type="sldNum" sz="quarter" idx="4"/>
          </p:nvPr>
        </p:nvSpPr>
        <p:spPr/>
        <p:txBody>
          <a:bodyPr/>
          <a:lstStyle>
            <a:lvl1pPr>
              <a:defRPr/>
            </a:lvl1pPr>
          </a:lstStyle>
          <a:p>
            <a:fld id="{17A11DE8-8F17-4F87-83BD-02968A9B0033}" type="slidenum">
              <a:rPr lang="en-US"/>
              <a:pPr/>
              <a:t>‹#›</a:t>
            </a:fld>
            <a:endParaRPr lang="en-US"/>
          </a:p>
        </p:txBody>
      </p:sp>
      <p:sp>
        <p:nvSpPr>
          <p:cNvPr id="25607" name="Rectangle 7"/>
          <p:cNvSpPr>
            <a:spLocks noGrp="1" noChangeArrowheads="1"/>
          </p:cNvSpPr>
          <p:nvPr>
            <p:ph type="dt" sz="quarter" idx="2"/>
          </p:nvPr>
        </p:nvSpPr>
        <p:spPr/>
        <p:txBody>
          <a:bodyPr/>
          <a:lstStyle>
            <a:lvl1pPr>
              <a:defRPr/>
            </a:lvl1pPr>
          </a:lstStyle>
          <a:p>
            <a:fld id="{A5A3044E-AE90-4515-B471-D4881DBD835F}" type="datetime1">
              <a:rPr lang="en-US"/>
              <a:pPr/>
              <a:t>8/3/2007</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12217A13-A4A5-4459-8D70-6F3D3399A55F}" type="datetime1">
              <a:rPr lang="en-US"/>
              <a:pPr/>
              <a:t>8/3/2007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546F7C2-079A-479A-9130-81C4EE370EF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92100"/>
            <a:ext cx="2057400" cy="57277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92100"/>
            <a:ext cx="6019800" cy="5727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C25A5B89-4C39-45E0-B873-CA2496073BC7}" type="datetime1">
              <a:rPr lang="en-US"/>
              <a:pPr/>
              <a:t>8/3/2007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B068061-7FCA-44AD-B886-FD5C2728D406}"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92100"/>
            <a:ext cx="8229600" cy="13843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7200" y="1905000"/>
            <a:ext cx="8229600" cy="4114800"/>
          </a:xfrm>
        </p:spPr>
        <p:txBody>
          <a:bodyPr/>
          <a:lstStyle/>
          <a:p>
            <a:endParaRPr lang="en-GB"/>
          </a:p>
        </p:txBody>
      </p:sp>
      <p:sp>
        <p:nvSpPr>
          <p:cNvPr id="4" name="Date Placeholder 3"/>
          <p:cNvSpPr>
            <a:spLocks noGrp="1"/>
          </p:cNvSpPr>
          <p:nvPr>
            <p:ph type="dt" sz="half" idx="10"/>
          </p:nvPr>
        </p:nvSpPr>
        <p:spPr>
          <a:xfrm>
            <a:off x="457200" y="6245225"/>
            <a:ext cx="2133600" cy="476250"/>
          </a:xfrm>
        </p:spPr>
        <p:txBody>
          <a:bodyPr/>
          <a:lstStyle>
            <a:lvl1pPr>
              <a:defRPr/>
            </a:lvl1pPr>
          </a:lstStyle>
          <a:p>
            <a:fld id="{C5602080-9F49-4EBF-8AEA-CFCBC41C0772}" type="datetime1">
              <a:rPr lang="en-US"/>
              <a:pPr/>
              <a:t>8/3/2007</a:t>
            </a:fld>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870352E5-0774-408D-8BDA-66D83AA72E3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42FC6907-3D7C-4B4E-B586-B5945D233956}" type="datetime1">
              <a:rPr lang="en-US"/>
              <a:pPr/>
              <a:t>8/3/2007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B6EAF98-7AF5-47FC-BACC-9611D83E71A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441ABD28-F17B-4714-8F14-5A3258F05CEE}" type="datetime1">
              <a:rPr lang="en-US"/>
              <a:pPr/>
              <a:t>8/3/2007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591CA94-6548-4FC9-926D-86BB7908DFF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9050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54DD8FC3-5606-47AA-8A1B-4602F705902F}" type="datetime1">
              <a:rPr lang="en-US"/>
              <a:pPr/>
              <a:t>8/3/2007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11C505F-6900-408E-ABC2-6C75B43C329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0F6D19AE-42C2-4EF5-A140-BD77AF1AAA53}" type="datetime1">
              <a:rPr lang="en-US"/>
              <a:pPr/>
              <a:t>8/3/2007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658E6FC-6AB0-46C4-8D02-E001305893E8}"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B91BAA42-0193-4236-BF60-5FC96C999DB6}" type="datetime1">
              <a:rPr lang="en-US"/>
              <a:pPr/>
              <a:t>8/3/2007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DB996141-E98D-4373-AAD0-54BCAA66854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B01AF8EA-0936-4B19-8BB3-59B161387603}" type="datetime1">
              <a:rPr lang="en-US"/>
              <a:pPr/>
              <a:t>8/3/2007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030384D-3551-4D9F-8E96-88899D6B3A6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717171ED-EAC6-4206-8965-E32BAC1A7DA8}" type="datetime1">
              <a:rPr lang="en-US"/>
              <a:pPr/>
              <a:t>8/3/2007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F3BF3E8-52BB-4E7B-9866-6EFD09AAB5C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0C4F4DEC-0E12-4F79-9084-CE331320EDC4}" type="datetime1">
              <a:rPr lang="en-US"/>
              <a:pPr/>
              <a:t>8/3/2007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3C0D78B-C984-428C-9EDF-0346A3DF72E3}"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457200" y="292100"/>
            <a:ext cx="8229600" cy="1384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4579" name="Rectangle 3"/>
          <p:cNvSpPr>
            <a:spLocks noGrp="1" noChangeArrowheads="1"/>
          </p:cNvSpPr>
          <p:nvPr>
            <p:ph type="body" idx="1"/>
          </p:nvPr>
        </p:nvSpPr>
        <p:spPr bwMode="auto">
          <a:xfrm>
            <a:off x="457200" y="19050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580"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a:effectLst>
                  <a:outerShdw blurRad="38100" dist="38100" dir="2700000" algn="tl">
                    <a:srgbClr val="000000"/>
                  </a:outerShdw>
                </a:effectLst>
                <a:latin typeface="Arial" charset="0"/>
              </a:defRPr>
            </a:lvl1pPr>
          </a:lstStyle>
          <a:p>
            <a:fld id="{CD2A7B69-71DA-4744-A19E-12B71E647FBA}" type="datetime1">
              <a:rPr lang="en-US"/>
              <a:pPr/>
              <a:t>8/3/2007</a:t>
            </a:fld>
            <a:endParaRPr lang="en-US"/>
          </a:p>
        </p:txBody>
      </p:sp>
      <p:sp>
        <p:nvSpPr>
          <p:cNvPr id="24581"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a:effectLst>
                  <a:outerShdw blurRad="38100" dist="38100" dir="2700000" algn="tl">
                    <a:srgbClr val="000000"/>
                  </a:outerShdw>
                </a:effectLst>
                <a:latin typeface="Arial" charset="0"/>
              </a:defRPr>
            </a:lvl1pPr>
          </a:lstStyle>
          <a:p>
            <a:endParaRPr lang="en-US"/>
          </a:p>
        </p:txBody>
      </p:sp>
      <p:sp>
        <p:nvSpPr>
          <p:cNvPr id="24582"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a:effectLst>
                  <a:outerShdw blurRad="38100" dist="38100" dir="2700000" algn="tl">
                    <a:srgbClr val="000000"/>
                  </a:outerShdw>
                </a:effectLst>
                <a:latin typeface="Arial" charset="0"/>
              </a:defRPr>
            </a:lvl1pPr>
          </a:lstStyle>
          <a:p>
            <a:fld id="{4712D0EB-7D8C-4E34-8A04-5711C0EA45D5}" type="slidenum">
              <a:rPr lang="en-US"/>
              <a:pPr/>
              <a:t>‹#›</a:t>
            </a:fld>
            <a:endParaRPr lang="en-US"/>
          </a:p>
        </p:txBody>
      </p:sp>
    </p:spTree>
  </p:cSld>
  <p:clrMap bg1="dk2" tx1="lt1" bg2="dk1" tx2="lt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Lst>
  <p:timing>
    <p:tnLst>
      <p:par>
        <p:cTn id="1" dur="indefinite" restart="never" nodeType="tmRoot"/>
      </p:par>
    </p:tnLst>
  </p:timing>
  <p:hf sldNum="0" hdr="0" ftr="0"/>
  <p:txStyles>
    <p:titleStyle>
      <a:lvl1pPr algn="l"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l"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120000"/>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Tahoma" pitchFamily="34" charset="0"/>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120000"/>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Tahoma" pitchFamily="34" charset="0"/>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80000"/>
        <a:buFont typeface="Wingdings" pitchFamily="2" charset="2"/>
        <a:buChar char="v"/>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p:cNvSpPr>
            <a:spLocks noGrp="1" noChangeArrowheads="1"/>
          </p:cNvSpPr>
          <p:nvPr>
            <p:ph type="dt" sz="quarter" idx="2"/>
          </p:nvPr>
        </p:nvSpPr>
        <p:spPr/>
        <p:txBody>
          <a:bodyPr/>
          <a:lstStyle/>
          <a:p>
            <a:fld id="{782BFBBA-C32B-4E16-8064-9AE82C69316E}" type="datetime1">
              <a:rPr lang="en-US"/>
              <a:pPr/>
              <a:t>8/3/2007</a:t>
            </a:fld>
            <a:endParaRPr lang="en-US"/>
          </a:p>
        </p:txBody>
      </p:sp>
      <p:sp>
        <p:nvSpPr>
          <p:cNvPr id="4103" name="Rectangle 7"/>
          <p:cNvSpPr>
            <a:spLocks noGrp="1" noChangeArrowheads="1"/>
          </p:cNvSpPr>
          <p:nvPr>
            <p:ph type="ctrTitle"/>
          </p:nvPr>
        </p:nvSpPr>
        <p:spPr>
          <a:xfrm>
            <a:off x="685800" y="2667000"/>
            <a:ext cx="7772400" cy="762000"/>
          </a:xfrm>
        </p:spPr>
        <p:txBody>
          <a:bodyPr/>
          <a:lstStyle/>
          <a:p>
            <a:r>
              <a:rPr lang="en-US"/>
              <a:t>Annual Meeting</a:t>
            </a:r>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advTm="0">
    <p:cut/>
  </p:transitio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01BEEC8-D45A-4C25-90FB-2A8C39F7D567}" type="datetime1">
              <a:rPr lang="en-US"/>
              <a:pPr/>
              <a:t>8/3/2007</a:t>
            </a:fld>
            <a:endParaRPr lang="en-US"/>
          </a:p>
        </p:txBody>
      </p:sp>
      <p:sp>
        <p:nvSpPr>
          <p:cNvPr id="16391" name="Rectangle 7"/>
          <p:cNvSpPr>
            <a:spLocks noGrp="1" noChangeArrowheads="1"/>
          </p:cNvSpPr>
          <p:nvPr>
            <p:ph type="title"/>
          </p:nvPr>
        </p:nvSpPr>
        <p:spPr>
          <a:xfrm>
            <a:off x="457200" y="939800"/>
            <a:ext cx="8229600" cy="736600"/>
          </a:xfrm>
        </p:spPr>
        <p:txBody>
          <a:bodyPr/>
          <a:lstStyle/>
          <a:p>
            <a:r>
              <a:rPr lang="en-US"/>
              <a:t>Summary</a:t>
            </a:r>
          </a:p>
        </p:txBody>
      </p:sp>
      <p:sp>
        <p:nvSpPr>
          <p:cNvPr id="16392" name="Rectangle 8"/>
          <p:cNvSpPr>
            <a:spLocks noGrp="1" noChangeArrowheads="1"/>
          </p:cNvSpPr>
          <p:nvPr>
            <p:ph type="body" idx="1"/>
          </p:nvPr>
        </p:nvSpPr>
        <p:spPr/>
        <p:txBody>
          <a:bodyPr/>
          <a:lstStyle/>
          <a:p>
            <a:r>
              <a:rPr lang="en-US"/>
              <a:t>Summarize key successes/challenges</a:t>
            </a:r>
          </a:p>
          <a:p>
            <a:r>
              <a:rPr lang="en-US"/>
              <a:t>Reiterate key goals</a:t>
            </a:r>
          </a:p>
          <a:p>
            <a:r>
              <a:rPr lang="en-US"/>
              <a:t>Thanks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391"/>
                                        </p:tgtEl>
                                        <p:attrNameLst>
                                          <p:attrName>style.visibility</p:attrName>
                                        </p:attrNameLst>
                                      </p:cBhvr>
                                      <p:to>
                                        <p:strVal val="visible"/>
                                      </p:to>
                                    </p:set>
                                    <p:animEffect transition="in" filter="blinds(horizontal)">
                                      <p:cBhvr>
                                        <p:cTn id="7" dur="500"/>
                                        <p:tgtEl>
                                          <p:spTgt spid="1639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6392">
                                            <p:txEl>
                                              <p:pRg st="0" end="0"/>
                                            </p:txEl>
                                          </p:spTgt>
                                        </p:tgtEl>
                                        <p:attrNameLst>
                                          <p:attrName>style.visibility</p:attrName>
                                        </p:attrNameLst>
                                      </p:cBhvr>
                                      <p:to>
                                        <p:strVal val="visible"/>
                                      </p:to>
                                    </p:set>
                                    <p:animEffect transition="in" filter="blinds(horizontal)">
                                      <p:cBhvr>
                                        <p:cTn id="12" dur="500"/>
                                        <p:tgtEl>
                                          <p:spTgt spid="1639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392">
                                            <p:txEl>
                                              <p:pRg st="1" end="1"/>
                                            </p:txEl>
                                          </p:spTgt>
                                        </p:tgtEl>
                                        <p:attrNameLst>
                                          <p:attrName>style.visibility</p:attrName>
                                        </p:attrNameLst>
                                      </p:cBhvr>
                                      <p:to>
                                        <p:strVal val="visible"/>
                                      </p:to>
                                    </p:set>
                                    <p:animEffect transition="in" filter="blinds(horizontal)">
                                      <p:cBhvr>
                                        <p:cTn id="17" dur="500"/>
                                        <p:tgtEl>
                                          <p:spTgt spid="1639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6392">
                                            <p:txEl>
                                              <p:pRg st="2" end="2"/>
                                            </p:txEl>
                                          </p:spTgt>
                                        </p:tgtEl>
                                        <p:attrNameLst>
                                          <p:attrName>style.visibility</p:attrName>
                                        </p:attrNameLst>
                                      </p:cBhvr>
                                      <p:to>
                                        <p:strVal val="visible"/>
                                      </p:to>
                                    </p:set>
                                    <p:animEffect transition="in" filter="blinds(horizontal)">
                                      <p:cBhvr>
                                        <p:cTn id="22" dur="500"/>
                                        <p:tgtEl>
                                          <p:spTgt spid="1639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1" grpId="0" autoUpdateAnimBg="0"/>
      <p:bldP spid="16392"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D831480-7504-45C6-BD05-D126DB95BF8F}" type="datetime1">
              <a:rPr lang="en-US"/>
              <a:pPr/>
              <a:t>8/3/2007</a:t>
            </a:fld>
            <a:endParaRPr lang="en-US"/>
          </a:p>
        </p:txBody>
      </p:sp>
      <p:sp>
        <p:nvSpPr>
          <p:cNvPr id="18434" name="Rectangle 1026"/>
          <p:cNvSpPr>
            <a:spLocks noGrp="1" noChangeArrowheads="1"/>
          </p:cNvSpPr>
          <p:nvPr>
            <p:ph type="title"/>
          </p:nvPr>
        </p:nvSpPr>
        <p:spPr>
          <a:xfrm>
            <a:off x="457200" y="939800"/>
            <a:ext cx="8229600" cy="736600"/>
          </a:xfrm>
        </p:spPr>
        <p:txBody>
          <a:bodyPr/>
          <a:lstStyle/>
          <a:p>
            <a:r>
              <a:rPr lang="en-US"/>
              <a:t>Agenda</a:t>
            </a:r>
          </a:p>
        </p:txBody>
      </p:sp>
      <p:sp>
        <p:nvSpPr>
          <p:cNvPr id="18435" name="Rectangle 1027"/>
          <p:cNvSpPr>
            <a:spLocks noGrp="1" noChangeArrowheads="1"/>
          </p:cNvSpPr>
          <p:nvPr>
            <p:ph type="body" idx="1"/>
          </p:nvPr>
        </p:nvSpPr>
        <p:spPr/>
        <p:txBody>
          <a:bodyPr/>
          <a:lstStyle/>
          <a:p>
            <a:r>
              <a:rPr lang="en-US"/>
              <a:t>Welcome </a:t>
            </a:r>
          </a:p>
          <a:p>
            <a:r>
              <a:rPr lang="en-US"/>
              <a:t>Highlights of past year</a:t>
            </a:r>
          </a:p>
          <a:p>
            <a:r>
              <a:rPr lang="en-US"/>
              <a:t>Prior Goals</a:t>
            </a:r>
          </a:p>
          <a:p>
            <a:r>
              <a:rPr lang="en-US"/>
              <a:t>Financial Overveiw</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8434"/>
                                        </p:tgtEl>
                                        <p:attrNameLst>
                                          <p:attrName>style.visibility</p:attrName>
                                        </p:attrNameLst>
                                      </p:cBhvr>
                                      <p:to>
                                        <p:strVal val="visible"/>
                                      </p:to>
                                    </p:set>
                                    <p:animEffect transition="in" filter="blinds(horizontal)">
                                      <p:cBhvr>
                                        <p:cTn id="7" dur="500"/>
                                        <p:tgtEl>
                                          <p:spTgt spid="1843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435">
                                            <p:txEl>
                                              <p:pRg st="0" end="0"/>
                                            </p:txEl>
                                          </p:spTgt>
                                        </p:tgtEl>
                                        <p:attrNameLst>
                                          <p:attrName>style.visibility</p:attrName>
                                        </p:attrNameLst>
                                      </p:cBhvr>
                                      <p:to>
                                        <p:strVal val="visible"/>
                                      </p:to>
                                    </p:set>
                                    <p:animEffect transition="in" filter="blinds(horizontal)">
                                      <p:cBhvr>
                                        <p:cTn id="12" dur="500"/>
                                        <p:tgtEl>
                                          <p:spTgt spid="1843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8435">
                                            <p:txEl>
                                              <p:pRg st="1" end="1"/>
                                            </p:txEl>
                                          </p:spTgt>
                                        </p:tgtEl>
                                        <p:attrNameLst>
                                          <p:attrName>style.visibility</p:attrName>
                                        </p:attrNameLst>
                                      </p:cBhvr>
                                      <p:to>
                                        <p:strVal val="visible"/>
                                      </p:to>
                                    </p:set>
                                    <p:animEffect transition="in" filter="blinds(horizontal)">
                                      <p:cBhvr>
                                        <p:cTn id="17" dur="500"/>
                                        <p:tgtEl>
                                          <p:spTgt spid="18435">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35">
                                            <p:txEl>
                                              <p:pRg st="2" end="2"/>
                                            </p:txEl>
                                          </p:spTgt>
                                        </p:tgtEl>
                                        <p:attrNameLst>
                                          <p:attrName>style.visibility</p:attrName>
                                        </p:attrNameLst>
                                      </p:cBhvr>
                                      <p:to>
                                        <p:strVal val="visible"/>
                                      </p:to>
                                    </p:set>
                                    <p:animEffect transition="in" filter="blinds(horizontal)">
                                      <p:cBhvr>
                                        <p:cTn id="22" dur="500"/>
                                        <p:tgtEl>
                                          <p:spTgt spid="18435">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35">
                                            <p:txEl>
                                              <p:pRg st="3" end="3"/>
                                            </p:txEl>
                                          </p:spTgt>
                                        </p:tgtEl>
                                        <p:attrNameLst>
                                          <p:attrName>style.visibility</p:attrName>
                                        </p:attrNameLst>
                                      </p:cBhvr>
                                      <p:to>
                                        <p:strVal val="visible"/>
                                      </p:to>
                                    </p:set>
                                    <p:animEffect transition="in" filter="blinds(horizontal)">
                                      <p:cBhvr>
                                        <p:cTn id="27" dur="500"/>
                                        <p:tgtEl>
                                          <p:spTgt spid="184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6AFF090D-B08B-4726-BAA3-367FB3BBD417}" type="datetime1">
              <a:rPr lang="en-US"/>
              <a:pPr/>
              <a:t>8/3/2007</a:t>
            </a:fld>
            <a:endParaRPr lang="en-US"/>
          </a:p>
        </p:txBody>
      </p:sp>
      <p:sp>
        <p:nvSpPr>
          <p:cNvPr id="6151" name="Rectangle 7"/>
          <p:cNvSpPr>
            <a:spLocks noGrp="1" noChangeArrowheads="1"/>
          </p:cNvSpPr>
          <p:nvPr>
            <p:ph type="title"/>
          </p:nvPr>
        </p:nvSpPr>
        <p:spPr>
          <a:xfrm>
            <a:off x="457200" y="939800"/>
            <a:ext cx="8229600" cy="736600"/>
          </a:xfrm>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proffits by 20%</a:t>
            </a:r>
          </a:p>
          <a:p>
            <a:r>
              <a:rPr lang="en-US"/>
              <a:t>Expanded into </a:t>
            </a:r>
          </a:p>
          <a:p>
            <a:r>
              <a:rPr lang="en-US"/>
              <a:t>Added 3 new product lines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6151"/>
                                        </p:tgtEl>
                                        <p:attrNameLst>
                                          <p:attrName>style.visibility</p:attrName>
                                        </p:attrNameLst>
                                      </p:cBhvr>
                                      <p:to>
                                        <p:strVal val="visible"/>
                                      </p:to>
                                    </p:set>
                                    <p:animEffect transition="in" filter="blinds(horizontal)">
                                      <p:cBhvr>
                                        <p:cTn id="7" dur="500"/>
                                        <p:tgtEl>
                                          <p:spTgt spid="615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6152">
                                            <p:txEl>
                                              <p:pRg st="0" end="0"/>
                                            </p:txEl>
                                          </p:spTgt>
                                        </p:tgtEl>
                                        <p:attrNameLst>
                                          <p:attrName>style.visibility</p:attrName>
                                        </p:attrNameLst>
                                      </p:cBhvr>
                                      <p:to>
                                        <p:strVal val="visible"/>
                                      </p:to>
                                    </p:set>
                                    <p:animEffect transition="in" filter="blinds(horizontal)">
                                      <p:cBhvr>
                                        <p:cTn id="12" dur="500"/>
                                        <p:tgtEl>
                                          <p:spTgt spid="615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6152">
                                            <p:txEl>
                                              <p:pRg st="1" end="1"/>
                                            </p:txEl>
                                          </p:spTgt>
                                        </p:tgtEl>
                                        <p:attrNameLst>
                                          <p:attrName>style.visibility</p:attrName>
                                        </p:attrNameLst>
                                      </p:cBhvr>
                                      <p:to>
                                        <p:strVal val="visible"/>
                                      </p:to>
                                    </p:set>
                                    <p:animEffect transition="in" filter="blinds(horizontal)">
                                      <p:cBhvr>
                                        <p:cTn id="17" dur="500"/>
                                        <p:tgtEl>
                                          <p:spTgt spid="615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6152">
                                            <p:txEl>
                                              <p:pRg st="2" end="2"/>
                                            </p:txEl>
                                          </p:spTgt>
                                        </p:tgtEl>
                                        <p:attrNameLst>
                                          <p:attrName>style.visibility</p:attrName>
                                        </p:attrNameLst>
                                      </p:cBhvr>
                                      <p:to>
                                        <p:strVal val="visible"/>
                                      </p:to>
                                    </p:set>
                                    <p:animEffect transition="in" filter="blinds(horizontal)">
                                      <p:cBhvr>
                                        <p:cTn id="22" dur="500"/>
                                        <p:tgtEl>
                                          <p:spTgt spid="615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autoUpdateAnimBg="0"/>
      <p:bldP spid="6152"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1199223-6FB9-4880-9AA6-C265F034C428}" type="datetime1">
              <a:rPr lang="en-US"/>
              <a:pPr/>
              <a:t>8/3/2007</a:t>
            </a:fld>
            <a:endParaRPr lang="en-US"/>
          </a:p>
        </p:txBody>
      </p:sp>
      <p:sp>
        <p:nvSpPr>
          <p:cNvPr id="10249" name="Rectangle 9"/>
          <p:cNvSpPr>
            <a:spLocks noGrp="1" noChangeArrowheads="1"/>
          </p:cNvSpPr>
          <p:nvPr>
            <p:ph type="title"/>
          </p:nvPr>
        </p:nvSpPr>
        <p:spPr>
          <a:xfrm>
            <a:off x="457200" y="939800"/>
            <a:ext cx="8229600" cy="736600"/>
          </a:xfrm>
        </p:spPr>
        <p:txBody>
          <a:bodyPr/>
          <a:lstStyle/>
          <a:p>
            <a:r>
              <a:rPr lang="en-US"/>
              <a:t>Review of Prior Goals</a:t>
            </a:r>
          </a:p>
        </p:txBody>
      </p:sp>
      <p:sp>
        <p:nvSpPr>
          <p:cNvPr id="10250" name="Rectangle 10"/>
          <p:cNvSpPr>
            <a:spLocks noGrp="1" noChangeArrowheads="1"/>
          </p:cNvSpPr>
          <p:nvPr>
            <p:ph type="body" idx="1"/>
          </p:nvPr>
        </p:nvSpPr>
        <p:spPr/>
        <p:txBody>
          <a:bodyPr/>
          <a:lstStyle/>
          <a:p>
            <a:r>
              <a:rPr lang="en-US"/>
              <a:t>Financial - raise proffits by 15%</a:t>
            </a:r>
          </a:p>
          <a:p>
            <a:pPr lvl="1"/>
            <a:r>
              <a:rPr lang="en-US"/>
              <a:t>Competitive - Expand into foreign markets</a:t>
            </a:r>
          </a:p>
          <a:p>
            <a:r>
              <a:rPr lang="en-US"/>
              <a:t>Progress - Add 2 new product lines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249"/>
                                        </p:tgtEl>
                                        <p:attrNameLst>
                                          <p:attrName>style.visibility</p:attrName>
                                        </p:attrNameLst>
                                      </p:cBhvr>
                                      <p:to>
                                        <p:strVal val="visible"/>
                                      </p:to>
                                    </p:set>
                                    <p:animEffect transition="in" filter="blinds(horizontal)">
                                      <p:cBhvr>
                                        <p:cTn id="7" dur="500"/>
                                        <p:tgtEl>
                                          <p:spTgt spid="1024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250">
                                            <p:txEl>
                                              <p:pRg st="0" end="0"/>
                                            </p:txEl>
                                          </p:spTgt>
                                        </p:tgtEl>
                                        <p:attrNameLst>
                                          <p:attrName>style.visibility</p:attrName>
                                        </p:attrNameLst>
                                      </p:cBhvr>
                                      <p:to>
                                        <p:strVal val="visible"/>
                                      </p:to>
                                    </p:set>
                                    <p:animEffect transition="in" filter="blinds(horizontal)">
                                      <p:cBhvr>
                                        <p:cTn id="12" dur="500"/>
                                        <p:tgtEl>
                                          <p:spTgt spid="10250">
                                            <p:txEl>
                                              <p:pRg st="0" end="0"/>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0250">
                                            <p:txEl>
                                              <p:pRg st="1" end="1"/>
                                            </p:txEl>
                                          </p:spTgt>
                                        </p:tgtEl>
                                        <p:attrNameLst>
                                          <p:attrName>style.visibility</p:attrName>
                                        </p:attrNameLst>
                                      </p:cBhvr>
                                      <p:to>
                                        <p:strVal val="visible"/>
                                      </p:to>
                                    </p:set>
                                    <p:animEffect transition="in" filter="blinds(horizontal)">
                                      <p:cBhvr>
                                        <p:cTn id="15" dur="500"/>
                                        <p:tgtEl>
                                          <p:spTgt spid="10250">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0250">
                                            <p:txEl>
                                              <p:pRg st="2" end="2"/>
                                            </p:txEl>
                                          </p:spTgt>
                                        </p:tgtEl>
                                        <p:attrNameLst>
                                          <p:attrName>style.visibility</p:attrName>
                                        </p:attrNameLst>
                                      </p:cBhvr>
                                      <p:to>
                                        <p:strVal val="visible"/>
                                      </p:to>
                                    </p:set>
                                    <p:animEffect transition="in" filter="blinds(horizontal)">
                                      <p:cBhvr>
                                        <p:cTn id="20" dur="500"/>
                                        <p:tgtEl>
                                          <p:spTgt spid="1025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autoUpdateAnimBg="0"/>
      <p:bldP spid="10250"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D66A6BF-D6DA-4502-BE8C-AF154162E711}" type="datetime1">
              <a:rPr lang="en-US"/>
              <a:pPr/>
              <a:t>8/3/2007</a:t>
            </a:fld>
            <a:endParaRPr lang="en-US"/>
          </a:p>
        </p:txBody>
      </p:sp>
      <p:sp>
        <p:nvSpPr>
          <p:cNvPr id="27650" name="Rectangle 2"/>
          <p:cNvSpPr>
            <a:spLocks noGrp="1" noChangeArrowheads="1"/>
          </p:cNvSpPr>
          <p:nvPr>
            <p:ph type="title"/>
          </p:nvPr>
        </p:nvSpPr>
        <p:spPr/>
        <p:txBody>
          <a:bodyPr/>
          <a:lstStyle/>
          <a:p>
            <a:r>
              <a:rPr lang="en-US"/>
              <a:t>Financial Overview</a:t>
            </a:r>
          </a:p>
        </p:txBody>
      </p:sp>
      <p:graphicFrame>
        <p:nvGraphicFramePr>
          <p:cNvPr id="27651" name="Object 3"/>
          <p:cNvGraphicFramePr>
            <a:graphicFrameLocks noChangeAspect="1"/>
          </p:cNvGraphicFramePr>
          <p:nvPr>
            <p:ph type="chart" idx="1"/>
          </p:nvPr>
        </p:nvGraphicFramePr>
        <p:xfrm>
          <a:off x="457200" y="1905000"/>
          <a:ext cx="8229600" cy="4113213"/>
        </p:xfrm>
        <a:graphic>
          <a:graphicData uri="http://schemas.openxmlformats.org/presentationml/2006/ole">
            <p:oleObj spid="_x0000_s27651" name="Chart" r:id="rId3" imgW="6172200" imgH="3352800" progId="MSGraph.Chart.8">
              <p:embed followColorScheme="full"/>
            </p:oleObj>
          </a:graphicData>
        </a:graphic>
      </p:graphicFrame>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27650"/>
                                        </p:tgtEl>
                                        <p:attrNameLst>
                                          <p:attrName>style.visibility</p:attrName>
                                        </p:attrNameLst>
                                      </p:cBhvr>
                                      <p:to>
                                        <p:strVal val="visible"/>
                                      </p:to>
                                    </p:set>
                                    <p:animEffect transition="in" filter="blinds(horizontal)">
                                      <p:cBhvr>
                                        <p:cTn id="7" dur="500"/>
                                        <p:tgtEl>
                                          <p:spTgt spid="276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41E29-A56E-470C-ACE9-33F7D1052E6A}" type="datetime1">
              <a:rPr lang="en-US"/>
              <a:pPr/>
              <a:t>8/3/2007</a:t>
            </a:fld>
            <a:endParaRPr lang="en-US"/>
          </a:p>
        </p:txBody>
      </p:sp>
      <p:sp>
        <p:nvSpPr>
          <p:cNvPr id="28674" name="Rectangle 2"/>
          <p:cNvSpPr>
            <a:spLocks noGrp="1" noChangeArrowheads="1"/>
          </p:cNvSpPr>
          <p:nvPr>
            <p:ph type="title"/>
          </p:nvPr>
        </p:nvSpPr>
        <p:spPr/>
        <p:txBody>
          <a:bodyPr/>
          <a:lstStyle/>
          <a:p>
            <a:r>
              <a:rPr lang="en-US"/>
              <a:t>Financial Overview</a:t>
            </a:r>
          </a:p>
        </p:txBody>
      </p:sp>
      <p:sp>
        <p:nvSpPr>
          <p:cNvPr id="28675" name="Rectangle 3"/>
          <p:cNvSpPr>
            <a:spLocks noGrp="1" noChangeArrowheads="1"/>
          </p:cNvSpPr>
          <p:nvPr>
            <p:ph type="body" idx="1"/>
          </p:nvPr>
        </p:nvSpPr>
        <p:spPr/>
        <p:txBody>
          <a:bodyPr/>
          <a:lstStyle/>
          <a:p>
            <a:pPr marL="0" indent="0">
              <a:buFontTx/>
              <a:buNone/>
            </a:pPr>
            <a:r>
              <a:rPr lang="en-US"/>
              <a:t>	Last year, there was a steady increase in revenues. We did not experience the drop in the 3rd quarter that we experienced in the previous year. This is attributed in part to the better summer weather last summer.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E724ACE-017A-4A14-ADAE-22DC388BBA39}" type="datetime1">
              <a:rPr lang="en-US"/>
              <a:pPr/>
              <a:t>8/3/2007</a:t>
            </a:fld>
            <a:endParaRPr lang="en-US"/>
          </a:p>
        </p:txBody>
      </p:sp>
      <p:sp>
        <p:nvSpPr>
          <p:cNvPr id="12295" name="Rectangle 7"/>
          <p:cNvSpPr>
            <a:spLocks noGrp="1" noChangeArrowheads="1"/>
          </p:cNvSpPr>
          <p:nvPr>
            <p:ph type="title"/>
          </p:nvPr>
        </p:nvSpPr>
        <p:spPr>
          <a:xfrm>
            <a:off x="457200" y="939800"/>
            <a:ext cx="8229600" cy="736600"/>
          </a:xfrm>
        </p:spPr>
        <p:txBody>
          <a:bodyPr/>
          <a:lstStyle/>
          <a:p>
            <a:r>
              <a:rPr lang="en-US"/>
              <a:t>Revenue and Profit</a:t>
            </a:r>
          </a:p>
        </p:txBody>
      </p:sp>
      <p:sp>
        <p:nvSpPr>
          <p:cNvPr id="12296" name="Rectangle 8"/>
          <p:cNvSpPr>
            <a:spLocks noGrp="1" noChangeArrowheads="1"/>
          </p:cNvSpPr>
          <p:nvPr>
            <p:ph type="body" idx="1"/>
          </p:nvPr>
        </p:nvSpPr>
        <p:spPr/>
        <p:txBody>
          <a:bodyPr/>
          <a:lstStyle/>
          <a:p>
            <a:pPr>
              <a:spcAft>
                <a:spcPct val="5000"/>
              </a:spcAft>
            </a:pPr>
            <a:r>
              <a:rPr lang="en-US" sz="3000"/>
              <a:t>Projected Revenue</a:t>
            </a:r>
          </a:p>
          <a:p>
            <a:pPr>
              <a:spcAft>
                <a:spcPct val="5000"/>
              </a:spcAft>
            </a:pPr>
            <a:r>
              <a:rPr lang="en-US" sz="3000"/>
              <a:t>Actual Revenue</a:t>
            </a:r>
          </a:p>
          <a:p>
            <a:pPr>
              <a:spcAft>
                <a:spcPct val="5000"/>
              </a:spcAft>
            </a:pPr>
            <a:r>
              <a:rPr lang="en-US" sz="3000"/>
              <a:t>Profit Margin</a:t>
            </a:r>
          </a:p>
          <a:p>
            <a:pPr>
              <a:spcAft>
                <a:spcPct val="5000"/>
              </a:spcAft>
            </a:pPr>
            <a:r>
              <a:rPr lang="en-US" sz="3000"/>
              <a:t>People had more to spend</a:t>
            </a:r>
          </a:p>
          <a:p>
            <a:pPr>
              <a:spcAft>
                <a:spcPct val="5000"/>
              </a:spcAft>
            </a:pPr>
            <a:r>
              <a:rPr lang="en-US" sz="3000"/>
              <a:t>Emphasis on keeping in shape</a:t>
            </a:r>
          </a:p>
          <a:p>
            <a:pPr>
              <a:spcAft>
                <a:spcPct val="5000"/>
              </a:spcAft>
            </a:pPr>
            <a:r>
              <a:rPr lang="en-US" sz="3000"/>
              <a:t>Recreation spending went up</a:t>
            </a:r>
          </a:p>
          <a:p>
            <a:endParaRPr lang="en-US" sz="300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295"/>
                                        </p:tgtEl>
                                        <p:attrNameLst>
                                          <p:attrName>style.visibility</p:attrName>
                                        </p:attrNameLst>
                                      </p:cBhvr>
                                      <p:to>
                                        <p:strVal val="visible"/>
                                      </p:to>
                                    </p:set>
                                    <p:animEffect transition="in" filter="blinds(horizontal)">
                                      <p:cBhvr>
                                        <p:cTn id="7" dur="500"/>
                                        <p:tgtEl>
                                          <p:spTgt spid="1229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296">
                                            <p:txEl>
                                              <p:pRg st="0" end="0"/>
                                            </p:txEl>
                                          </p:spTgt>
                                        </p:tgtEl>
                                        <p:attrNameLst>
                                          <p:attrName>style.visibility</p:attrName>
                                        </p:attrNameLst>
                                      </p:cBhvr>
                                      <p:to>
                                        <p:strVal val="visible"/>
                                      </p:to>
                                    </p:set>
                                    <p:animEffect transition="in" filter="blinds(horizontal)">
                                      <p:cBhvr>
                                        <p:cTn id="12" dur="500"/>
                                        <p:tgtEl>
                                          <p:spTgt spid="1229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2296">
                                            <p:txEl>
                                              <p:pRg st="1" end="1"/>
                                            </p:txEl>
                                          </p:spTgt>
                                        </p:tgtEl>
                                        <p:attrNameLst>
                                          <p:attrName>style.visibility</p:attrName>
                                        </p:attrNameLst>
                                      </p:cBhvr>
                                      <p:to>
                                        <p:strVal val="visible"/>
                                      </p:to>
                                    </p:set>
                                    <p:animEffect transition="in" filter="blinds(horizontal)">
                                      <p:cBhvr>
                                        <p:cTn id="17" dur="500"/>
                                        <p:tgtEl>
                                          <p:spTgt spid="12296">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2296">
                                            <p:txEl>
                                              <p:pRg st="2" end="2"/>
                                            </p:txEl>
                                          </p:spTgt>
                                        </p:tgtEl>
                                        <p:attrNameLst>
                                          <p:attrName>style.visibility</p:attrName>
                                        </p:attrNameLst>
                                      </p:cBhvr>
                                      <p:to>
                                        <p:strVal val="visible"/>
                                      </p:to>
                                    </p:set>
                                    <p:animEffect transition="in" filter="blinds(horizontal)">
                                      <p:cBhvr>
                                        <p:cTn id="22" dur="500"/>
                                        <p:tgtEl>
                                          <p:spTgt spid="12296">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2296">
                                            <p:txEl>
                                              <p:pRg st="3" end="3"/>
                                            </p:txEl>
                                          </p:spTgt>
                                        </p:tgtEl>
                                        <p:attrNameLst>
                                          <p:attrName>style.visibility</p:attrName>
                                        </p:attrNameLst>
                                      </p:cBhvr>
                                      <p:to>
                                        <p:strVal val="visible"/>
                                      </p:to>
                                    </p:set>
                                    <p:animEffect transition="in" filter="blinds(horizontal)">
                                      <p:cBhvr>
                                        <p:cTn id="27" dur="500"/>
                                        <p:tgtEl>
                                          <p:spTgt spid="12296">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2296">
                                            <p:txEl>
                                              <p:pRg st="4" end="4"/>
                                            </p:txEl>
                                          </p:spTgt>
                                        </p:tgtEl>
                                        <p:attrNameLst>
                                          <p:attrName>style.visibility</p:attrName>
                                        </p:attrNameLst>
                                      </p:cBhvr>
                                      <p:to>
                                        <p:strVal val="visible"/>
                                      </p:to>
                                    </p:set>
                                    <p:animEffect transition="in" filter="blinds(horizontal)">
                                      <p:cBhvr>
                                        <p:cTn id="32" dur="500"/>
                                        <p:tgtEl>
                                          <p:spTgt spid="12296">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2296">
                                            <p:txEl>
                                              <p:pRg st="5" end="5"/>
                                            </p:txEl>
                                          </p:spTgt>
                                        </p:tgtEl>
                                        <p:attrNameLst>
                                          <p:attrName>style.visibility</p:attrName>
                                        </p:attrNameLst>
                                      </p:cBhvr>
                                      <p:to>
                                        <p:strVal val="visible"/>
                                      </p:to>
                                    </p:set>
                                    <p:animEffect transition="in" filter="blinds(horizontal)">
                                      <p:cBhvr>
                                        <p:cTn id="37" dur="500"/>
                                        <p:tgtEl>
                                          <p:spTgt spid="1229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5" grpId="0" autoUpdateAnimBg="0"/>
      <p:bldP spid="12296"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96240743-1DAF-4A52-A08D-07040257C1F2}" type="datetime1">
              <a:rPr lang="en-US"/>
              <a:pPr/>
              <a:t>8/3/2007</a:t>
            </a:fld>
            <a:endParaRPr lang="en-US"/>
          </a:p>
        </p:txBody>
      </p:sp>
      <p:sp>
        <p:nvSpPr>
          <p:cNvPr id="29698" name="Rectangle 2"/>
          <p:cNvSpPr>
            <a:spLocks noGrp="1" noChangeArrowheads="1"/>
          </p:cNvSpPr>
          <p:nvPr>
            <p:ph type="title"/>
          </p:nvPr>
        </p:nvSpPr>
        <p:spPr/>
        <p:txBody>
          <a:bodyPr/>
          <a:lstStyle/>
          <a:p>
            <a:r>
              <a:rPr lang="en-US"/>
              <a:t>Important Trends</a:t>
            </a:r>
          </a:p>
        </p:txBody>
      </p:sp>
      <p:sp>
        <p:nvSpPr>
          <p:cNvPr id="29699" name="Rectangle 3"/>
          <p:cNvSpPr>
            <a:spLocks noGrp="1" noChangeArrowheads="1"/>
          </p:cNvSpPr>
          <p:nvPr>
            <p:ph type="body" idx="1"/>
          </p:nvPr>
        </p:nvSpPr>
        <p:spPr/>
        <p:txBody>
          <a:bodyPr/>
          <a:lstStyle/>
          <a:p>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09175DD-F4DC-4F3B-B9FF-C672BC9AFFDA}" type="datetime1">
              <a:rPr lang="en-US"/>
              <a:pPr/>
              <a:t>8/3/2007</a:t>
            </a:fld>
            <a:endParaRPr lang="en-US"/>
          </a:p>
        </p:txBody>
      </p:sp>
      <p:sp>
        <p:nvSpPr>
          <p:cNvPr id="15367" name="Rectangle 7"/>
          <p:cNvSpPr>
            <a:spLocks noGrp="1" noChangeArrowheads="1"/>
          </p:cNvSpPr>
          <p:nvPr>
            <p:ph type="title"/>
          </p:nvPr>
        </p:nvSpPr>
        <p:spPr>
          <a:xfrm>
            <a:off x="457200" y="939800"/>
            <a:ext cx="8229600" cy="736600"/>
          </a:xfrm>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5367"/>
                                        </p:tgtEl>
                                        <p:attrNameLst>
                                          <p:attrName>style.visibility</p:attrName>
                                        </p:attrNameLst>
                                      </p:cBhvr>
                                      <p:to>
                                        <p:strVal val="visible"/>
                                      </p:to>
                                    </p:set>
                                    <p:animEffect transition="in" filter="blinds(horizontal)">
                                      <p:cBhvr>
                                        <p:cTn id="7" dur="500"/>
                                        <p:tgtEl>
                                          <p:spTgt spid="1536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5368">
                                            <p:txEl>
                                              <p:pRg st="0" end="0"/>
                                            </p:txEl>
                                          </p:spTgt>
                                        </p:tgtEl>
                                        <p:attrNameLst>
                                          <p:attrName>style.visibility</p:attrName>
                                        </p:attrNameLst>
                                      </p:cBhvr>
                                      <p:to>
                                        <p:strVal val="visible"/>
                                      </p:to>
                                    </p:set>
                                    <p:animEffect transition="in" filter="blinds(horizontal)">
                                      <p:cBhvr>
                                        <p:cTn id="12" dur="500"/>
                                        <p:tgtEl>
                                          <p:spTgt spid="1536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5368">
                                            <p:txEl>
                                              <p:pRg st="1" end="1"/>
                                            </p:txEl>
                                          </p:spTgt>
                                        </p:tgtEl>
                                        <p:attrNameLst>
                                          <p:attrName>style.visibility</p:attrName>
                                        </p:attrNameLst>
                                      </p:cBhvr>
                                      <p:to>
                                        <p:strVal val="visible"/>
                                      </p:to>
                                    </p:set>
                                    <p:animEffect transition="in" filter="blinds(horizontal)">
                                      <p:cBhvr>
                                        <p:cTn id="17" dur="500"/>
                                        <p:tgtEl>
                                          <p:spTgt spid="1536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5368">
                                            <p:txEl>
                                              <p:pRg st="2" end="2"/>
                                            </p:txEl>
                                          </p:spTgt>
                                        </p:tgtEl>
                                        <p:attrNameLst>
                                          <p:attrName>style.visibility</p:attrName>
                                        </p:attrNameLst>
                                      </p:cBhvr>
                                      <p:to>
                                        <p:strVal val="visible"/>
                                      </p:to>
                                    </p:set>
                                    <p:animEffect transition="in" filter="blinds(horizontal)">
                                      <p:cBhvr>
                                        <p:cTn id="22" dur="500"/>
                                        <p:tgtEl>
                                          <p:spTgt spid="1536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7" grpId="0" autoUpdateAnimBg="0"/>
      <p:bldP spid="15368" grpId="0" build="p" autoUpdateAnimBg="0"/>
    </p:bldLst>
  </p:timing>
</p:sld>
</file>

<file path=ppt/theme/theme1.xml><?xml version="1.0" encoding="utf-8"?>
<a:theme xmlns:a="http://schemas.openxmlformats.org/drawingml/2006/main" name="Ocean">
  <a:themeElements>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fontScheme name="Ocea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Ocean 1">
        <a:dk1>
          <a:srgbClr val="010199"/>
        </a:dk1>
        <a:lt1>
          <a:srgbClr val="FFFFFF"/>
        </a:lt1>
        <a:dk2>
          <a:srgbClr val="000099"/>
        </a:dk2>
        <a:lt2>
          <a:srgbClr val="FFFFFF"/>
        </a:lt2>
        <a:accent1>
          <a:srgbClr val="33CCCC"/>
        </a:accent1>
        <a:accent2>
          <a:srgbClr val="00C600"/>
        </a:accent2>
        <a:accent3>
          <a:srgbClr val="AAAACA"/>
        </a:accent3>
        <a:accent4>
          <a:srgbClr val="DADADA"/>
        </a:accent4>
        <a:accent5>
          <a:srgbClr val="ADE2E2"/>
        </a:accent5>
        <a:accent6>
          <a:srgbClr val="00B300"/>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Ocean 2">
        <a:dk1>
          <a:srgbClr val="000066"/>
        </a:dk1>
        <a:lt1>
          <a:srgbClr val="FFFFFF"/>
        </a:lt1>
        <a:dk2>
          <a:srgbClr val="5D93FF"/>
        </a:dk2>
        <a:lt2>
          <a:srgbClr val="FFFFFF"/>
        </a:lt2>
        <a:accent1>
          <a:srgbClr val="6666FF"/>
        </a:accent1>
        <a:accent2>
          <a:srgbClr val="9999FF"/>
        </a:accent2>
        <a:accent3>
          <a:srgbClr val="B6C8FF"/>
        </a:accent3>
        <a:accent4>
          <a:srgbClr val="DADADA"/>
        </a:accent4>
        <a:accent5>
          <a:srgbClr val="B8B8FF"/>
        </a:accent5>
        <a:accent6>
          <a:srgbClr val="8A8AE7"/>
        </a:accent6>
        <a:hlink>
          <a:srgbClr val="FF3300"/>
        </a:hlink>
        <a:folHlink>
          <a:srgbClr val="FF9900"/>
        </a:folHlink>
      </a:clrScheme>
      <a:clrMap bg1="dk2" tx1="lt1" bg2="dk1" tx2="lt2" accent1="accent1" accent2="accent2" accent3="accent3" accent4="accent4" accent5="accent5" accent6="accent6" hlink="hlink" folHlink="folHlink"/>
    </a:extraClrScheme>
    <a:extraClrScheme>
      <a:clrScheme name="Ocean 3">
        <a:dk1>
          <a:srgbClr val="000000"/>
        </a:dk1>
        <a:lt1>
          <a:srgbClr val="FFFFFF"/>
        </a:lt1>
        <a:dk2>
          <a:srgbClr val="572E88"/>
        </a:dk2>
        <a:lt2>
          <a:srgbClr val="FFFFFF"/>
        </a:lt2>
        <a:accent1>
          <a:srgbClr val="FF6600"/>
        </a:accent1>
        <a:accent2>
          <a:srgbClr val="FFCC00"/>
        </a:accent2>
        <a:accent3>
          <a:srgbClr val="B4ADC3"/>
        </a:accent3>
        <a:accent4>
          <a:srgbClr val="DADADA"/>
        </a:accent4>
        <a:accent5>
          <a:srgbClr val="FFB8AA"/>
        </a:accent5>
        <a:accent6>
          <a:srgbClr val="E7B900"/>
        </a:accent6>
        <a:hlink>
          <a:srgbClr val="33CCCC"/>
        </a:hlink>
        <a:folHlink>
          <a:srgbClr val="36CC64"/>
        </a:folHlink>
      </a:clrScheme>
      <a:clrMap bg1="dk2" tx1="lt1" bg2="dk1" tx2="lt2" accent1="accent1" accent2="accent2" accent3="accent3" accent4="accent4" accent5="accent5" accent6="accent6" hlink="hlink" folHlink="folHlink"/>
    </a:extraClrScheme>
    <a:extraClrScheme>
      <a:clrScheme name="Ocean 4">
        <a:dk1>
          <a:srgbClr val="003366"/>
        </a:dk1>
        <a:lt1>
          <a:srgbClr val="FFFFFF"/>
        </a:lt1>
        <a:dk2>
          <a:srgbClr val="666699"/>
        </a:dk2>
        <a:lt2>
          <a:srgbClr val="FFFFFF"/>
        </a:lt2>
        <a:accent1>
          <a:srgbClr val="9966FF"/>
        </a:accent1>
        <a:accent2>
          <a:srgbClr val="00CC66"/>
        </a:accent2>
        <a:accent3>
          <a:srgbClr val="B8B8CA"/>
        </a:accent3>
        <a:accent4>
          <a:srgbClr val="DADADA"/>
        </a:accent4>
        <a:accent5>
          <a:srgbClr val="CAB8FF"/>
        </a:accent5>
        <a:accent6>
          <a:srgbClr val="00B95C"/>
        </a:accent6>
        <a:hlink>
          <a:srgbClr val="65C8FF"/>
        </a:hlink>
        <a:folHlink>
          <a:srgbClr val="FFCC99"/>
        </a:folHlink>
      </a:clrScheme>
      <a:clrMap bg1="dk2" tx1="lt1" bg2="dk1" tx2="lt2" accent1="accent1" accent2="accent2" accent3="accent3" accent4="accent4" accent5="accent5" accent6="accent6" hlink="hlink" folHlink="folHlink"/>
    </a:extraClrScheme>
    <a:extraClrScheme>
      <a:clrScheme name="Ocean 5">
        <a:dk1>
          <a:srgbClr val="000000"/>
        </a:dk1>
        <a:lt1>
          <a:srgbClr val="FFFFFF"/>
        </a:lt1>
        <a:dk2>
          <a:srgbClr val="336600"/>
        </a:dk2>
        <a:lt2>
          <a:srgbClr val="FFFFFF"/>
        </a:lt2>
        <a:accent1>
          <a:srgbClr val="B7C533"/>
        </a:accent1>
        <a:accent2>
          <a:srgbClr val="CCCCFF"/>
        </a:accent2>
        <a:accent3>
          <a:srgbClr val="ADB8AA"/>
        </a:accent3>
        <a:accent4>
          <a:srgbClr val="DADADA"/>
        </a:accent4>
        <a:accent5>
          <a:srgbClr val="D8DFAD"/>
        </a:accent5>
        <a:accent6>
          <a:srgbClr val="B9B9E7"/>
        </a:accent6>
        <a:hlink>
          <a:srgbClr val="FFFFCC"/>
        </a:hlink>
        <a:folHlink>
          <a:srgbClr val="FF9900"/>
        </a:folHlink>
      </a:clrScheme>
      <a:clrMap bg1="dk2" tx1="lt1" bg2="dk1" tx2="lt2" accent1="accent1" accent2="accent2" accent3="accent3" accent4="accent4" accent5="accent5" accent6="accent6" hlink="hlink" folHlink="folHlink"/>
    </a:extraClrScheme>
    <a:extraClrScheme>
      <a:clrScheme name="Ocean 6">
        <a:dk1>
          <a:srgbClr val="000000"/>
        </a:dk1>
        <a:lt1>
          <a:srgbClr val="FFFFFF"/>
        </a:lt1>
        <a:dk2>
          <a:srgbClr val="006B80"/>
        </a:dk2>
        <a:lt2>
          <a:srgbClr val="C1CB75"/>
        </a:lt2>
        <a:accent1>
          <a:srgbClr val="6F8406"/>
        </a:accent1>
        <a:accent2>
          <a:srgbClr val="D9E288"/>
        </a:accent2>
        <a:accent3>
          <a:srgbClr val="AABAC0"/>
        </a:accent3>
        <a:accent4>
          <a:srgbClr val="DADADA"/>
        </a:accent4>
        <a:accent5>
          <a:srgbClr val="BBC2AA"/>
        </a:accent5>
        <a:accent6>
          <a:srgbClr val="C4CD7B"/>
        </a:accent6>
        <a:hlink>
          <a:srgbClr val="00CC00"/>
        </a:hlink>
        <a:folHlink>
          <a:srgbClr val="C0FF73"/>
        </a:folHlink>
      </a:clrScheme>
      <a:clrMap bg1="dk2" tx1="lt1" bg2="dk1" tx2="lt2" accent1="accent1" accent2="accent2" accent3="accent3" accent4="accent4" accent5="accent5" accent6="accent6" hlink="hlink" folHlink="folHlink"/>
    </a:extraClrScheme>
    <a:extraClrScheme>
      <a:clrScheme name="Ocean 7">
        <a:dk1>
          <a:srgbClr val="5F5F5F"/>
        </a:dk1>
        <a:lt1>
          <a:srgbClr val="FFFFFF"/>
        </a:lt1>
        <a:dk2>
          <a:srgbClr val="FF6600"/>
        </a:dk2>
        <a:lt2>
          <a:srgbClr val="FFFFFF"/>
        </a:lt2>
        <a:accent1>
          <a:srgbClr val="CC6600"/>
        </a:accent1>
        <a:accent2>
          <a:srgbClr val="FF6600"/>
        </a:accent2>
        <a:accent3>
          <a:srgbClr val="FFB8AA"/>
        </a:accent3>
        <a:accent4>
          <a:srgbClr val="DADADA"/>
        </a:accent4>
        <a:accent5>
          <a:srgbClr val="E2B8AA"/>
        </a:accent5>
        <a:accent6>
          <a:srgbClr val="E75C00"/>
        </a:accent6>
        <a:hlink>
          <a:srgbClr val="FFFF99"/>
        </a:hlink>
        <a:folHlink>
          <a:srgbClr val="FFCC99"/>
        </a:folHlink>
      </a:clrScheme>
      <a:clrMap bg1="dk2" tx1="lt1" bg2="dk1" tx2="lt2" accent1="accent1" accent2="accent2" accent3="accent3" accent4="accent4" accent5="accent5" accent6="accent6" hlink="hlink" folHlink="folHlink"/>
    </a:extraClrScheme>
    <a:extraClrScheme>
      <a:clrScheme name="Ocean 8">
        <a:dk1>
          <a:srgbClr val="000000"/>
        </a:dk1>
        <a:lt1>
          <a:srgbClr val="FFFFFF"/>
        </a:lt1>
        <a:dk2>
          <a:srgbClr val="FFBA2F"/>
        </a:dk2>
        <a:lt2>
          <a:srgbClr val="A50021"/>
        </a:lt2>
        <a:accent1>
          <a:srgbClr val="FF6600"/>
        </a:accent1>
        <a:accent2>
          <a:srgbClr val="CC6600"/>
        </a:accent2>
        <a:accent3>
          <a:srgbClr val="FFD9AD"/>
        </a:accent3>
        <a:accent4>
          <a:srgbClr val="DADADA"/>
        </a:accent4>
        <a:accent5>
          <a:srgbClr val="FFB8AA"/>
        </a:accent5>
        <a:accent6>
          <a:srgbClr val="B95C00"/>
        </a:accent6>
        <a:hlink>
          <a:srgbClr val="663300"/>
        </a:hlink>
        <a:folHlink>
          <a:srgbClr val="CC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6B521A3-1BB1-4160-95C5-B7599C9FEFDB}"/>
</file>

<file path=customXml/itemProps2.xml><?xml version="1.0" encoding="utf-8"?>
<ds:datastoreItem xmlns:ds="http://schemas.openxmlformats.org/officeDocument/2006/customXml" ds:itemID="{3F25BEB5-D68E-4B82-8B79-B2A9D4A2CBBD}"/>
</file>

<file path=docProps/app.xml><?xml version="1.0" encoding="utf-8"?>
<Properties xmlns="http://schemas.openxmlformats.org/officeDocument/2006/extended-properties" xmlns:vt="http://schemas.openxmlformats.org/officeDocument/2006/docPropsVTypes">
  <Template>Ocean</Template>
  <TotalTime>46</TotalTime>
  <Words>113</Words>
  <Application>Microsoft PowerPoint 7.0</Application>
  <PresentationFormat>On-screen Show (4:3)</PresentationFormat>
  <Paragraphs>44</Paragraphs>
  <Slides>10</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Arial</vt:lpstr>
      <vt:lpstr>Times New Roman</vt:lpstr>
      <vt:lpstr>Tahoma</vt:lpstr>
      <vt:lpstr>Wingdings</vt:lpstr>
      <vt:lpstr>Ocean</vt:lpstr>
      <vt:lpstr>Microsoft Graph 2000 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17</cp:revision>
  <cp:lastPrinted>1996-12-09T16:11:54Z</cp:lastPrinted>
  <dcterms:created xsi:type="dcterms:W3CDTF">1996-12-05T15:14:54Z</dcterms:created>
  <dcterms:modified xsi:type="dcterms:W3CDTF">2007-08-03T18:17:41Z</dcterms:modified>
</cp:coreProperties>
</file>