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1DE89-E9A7-4312-A3FF-A3D470EEB98A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FF724-7544-4972-B0D9-B3656588EA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FF724-7544-4972-B0D9-B3656588EA0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A0A54D-58DF-4096-86C0-51703D1CAA57}"/>
</file>

<file path=customXml/itemProps2.xml><?xml version="1.0" encoding="utf-8"?>
<ds:datastoreItem xmlns:ds="http://schemas.openxmlformats.org/officeDocument/2006/customXml" ds:itemID="{78C13B6A-71C6-4A08-B17F-2707C238C8C1}"/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2</cp:revision>
  <dcterms:created xsi:type="dcterms:W3CDTF">2007-06-23T14:51:50Z</dcterms:created>
  <dcterms:modified xsi:type="dcterms:W3CDTF">2007-06-23T15:07:23Z</dcterms:modified>
</cp:coreProperties>
</file>