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1.xml" ContentType="application/vnd.openxmlformats-officedocument.presentationml.slide+xml"/>
  <Override PartName="/ppt/slides/slide5.xml" ContentType="application/vnd.openxmlformats-officedocument.presentationml.slide+xml"/>
  <Override PartName="/ppt/slides/slide2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9" r:id="rId2"/>
    <p:sldId id="285" r:id="rId3"/>
    <p:sldId id="267" r:id="rId4"/>
    <p:sldId id="278" r:id="rId5"/>
    <p:sldId id="279" r:id="rId6"/>
    <p:sldId id="280" r:id="rId7"/>
    <p:sldId id="283" r:id="rId8"/>
    <p:sldId id="284" r:id="rId9"/>
    <p:sldId id="281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000066"/>
    <a:srgbClr val="660066"/>
    <a:srgbClr val="6600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9" autoAdjust="0"/>
    <p:restoredTop sz="94720" autoAdjust="0"/>
  </p:normalViewPr>
  <p:slideViewPr>
    <p:cSldViewPr>
      <p:cViewPr>
        <p:scale>
          <a:sx n="75" d="100"/>
          <a:sy n="75" d="100"/>
        </p:scale>
        <p:origin x="-276" y="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61A8AD-6ECE-4763-A77D-C6FFB19154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D7082D-68CB-4991-84B7-EC5A6EB8B8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33CDA8-404C-49D2-A599-1E2FAEB0C5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15AAD4E-35B2-4D7F-BEC7-E6605D56001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C93C62-6A72-4970-9BB0-33316FAE52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E63DA0-F6B5-4DBA-843C-1F125054E55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072C28-9BC7-4BB0-BFDA-90C22C1411F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D90C6E-669A-44A2-8401-7CEAF43F1F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FA743D-799B-4F48-8E67-44DD8E2CE8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E1B769-F9E1-412A-B482-111BDA6442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D6E71B-22D8-4B7B-9E2C-0BA04FDE41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4A2ADF-BF82-4A32-89C1-DFE9BDD66F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9155369-A4CF-4639-8301-E5A4C181564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Word_Document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Excel_Worksheet2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5793457" cy="14592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2230"/>
                <a:gridCol w="2429227"/>
                <a:gridCol w="2032000"/>
              </a:tblGrid>
              <a:tr h="717532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  <a:endParaRPr lang="en-GB" dirty="0"/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6096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Clothing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$876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2095500" y="3048000"/>
          <a:ext cx="5257800" cy="2501900"/>
        </p:xfrm>
        <a:graphic>
          <a:graphicData uri="http://schemas.openxmlformats.org/drawingml/2006/table">
            <a:tbl>
              <a:tblPr/>
              <a:tblGrid>
                <a:gridCol w="279400"/>
                <a:gridCol w="584200"/>
                <a:gridCol w="406400"/>
                <a:gridCol w="685800"/>
                <a:gridCol w="673100"/>
                <a:gridCol w="2628900"/>
              </a:tblGrid>
              <a:tr h="1250950">
                <a:tc gridSpan="6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625475"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</a:tr>
              <a:tr h="625475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4000" y="2561463"/>
          <a:ext cx="6096000" cy="1625346"/>
        </p:xfrm>
        <a:graphic>
          <a:graphicData uri="http://schemas.openxmlformats.org/drawingml/2006/table">
            <a:tbl>
              <a:tblPr>
                <a:tableStyleId>{21E4AEA4-8DFA-4A89-87EB-49C32662AFE0}</a:tableStyleId>
              </a:tblPr>
              <a:tblGrid>
                <a:gridCol w="3048000"/>
                <a:gridCol w="3048000"/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dirty="0"/>
                        <a:t>ITEM</a:t>
                      </a:r>
                      <a:endParaRPr lang="en-GB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NEEDED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Magazines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Notebooks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Paper pads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Pens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Pencils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2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Highlighter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2 colors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/>
                        <a:t>Scissors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dirty="0"/>
                        <a:t>1 pair</a:t>
                      </a:r>
                      <a:endParaRPr lang="en-GB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145" name="Object 1"/>
          <p:cNvGraphicFramePr>
            <a:graphicFrameLocks noChangeAspect="1"/>
          </p:cNvGraphicFramePr>
          <p:nvPr/>
        </p:nvGraphicFramePr>
        <p:xfrm>
          <a:off x="1631950" y="2489200"/>
          <a:ext cx="5880100" cy="1879600"/>
        </p:xfrm>
        <a:graphic>
          <a:graphicData uri="http://schemas.openxmlformats.org/presentationml/2006/ole">
            <p:oleObj spid="_x0000_s6145" name="Document" r:id="rId3" imgW="6185061" imgH="1880977" progId="Word.Document.12">
              <p:embed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3184506" y="2771766"/>
          <a:ext cx="2667000" cy="774700"/>
        </p:xfrm>
        <a:graphic>
          <a:graphicData uri="http://schemas.openxmlformats.org/presentationml/2006/ole">
            <p:oleObj spid="_x0000_s5123" name="Worksheet" r:id="rId3" imgW="2666975" imgH="771470" progId="Excel.Sheet.12">
              <p:embed/>
            </p:oleObj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FFFF"/>
      </a:accent1>
      <a:accent2>
        <a:srgbClr val="0000FF"/>
      </a:accent2>
      <a:accent3>
        <a:srgbClr val="FFFFFF"/>
      </a:accent3>
      <a:accent4>
        <a:srgbClr val="000000"/>
      </a:accent4>
      <a:accent5>
        <a:srgbClr val="AAFFFF"/>
      </a:accent5>
      <a:accent6>
        <a:srgbClr val="0000E7"/>
      </a:accent6>
      <a:hlink>
        <a:srgbClr val="800080"/>
      </a:hlink>
      <a:folHlink>
        <a:srgbClr val="8080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5E77C8A-0B77-4A71-BD78-7559DEE7A6A9}"/>
</file>

<file path=customXml/itemProps2.xml><?xml version="1.0" encoding="utf-8"?>
<ds:datastoreItem xmlns:ds="http://schemas.openxmlformats.org/officeDocument/2006/customXml" ds:itemID="{F542BE8B-4D32-4474-8BC9-BD00D9A1B3D0}"/>
</file>

<file path=docProps/app.xml><?xml version="1.0" encoding="utf-8"?>
<Properties xmlns="http://schemas.openxmlformats.org/officeDocument/2006/extended-properties" xmlns:vt="http://schemas.openxmlformats.org/officeDocument/2006/docPropsVTypes">
  <TotalTime>2780</TotalTime>
  <Words>91</Words>
  <Application>Microsoft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Default Design</vt:lpstr>
      <vt:lpstr>Document</vt:lpstr>
      <vt:lpstr>Worksheet</vt:lpstr>
      <vt:lpstr>Worldwide Sporting Goods </vt:lpstr>
      <vt:lpstr>Worldwide Sporting Goods</vt:lpstr>
      <vt:lpstr>Worldwide Sporting Goods Regional Boat Sales</vt:lpstr>
      <vt:lpstr>Worldwide Sporting Goods</vt:lpstr>
      <vt:lpstr>Worldwide Sporting Goods</vt:lpstr>
      <vt:lpstr>Worldwide Sporting Goods Regional Boat Sales</vt:lpstr>
      <vt:lpstr>Worldwide Sporting Goods Regional Boat Sales</vt:lpstr>
      <vt:lpstr>Worldwide Sporting Goods Regional Boat Sales</vt:lpstr>
      <vt:lpstr>Worldwide Sporting Goods Regional Boat Sales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Sporting Goods Regional Boat Sales</dc:title>
  <dc:creator>Tim Poynter</dc:creator>
  <cp:lastModifiedBy>Tim Poynter</cp:lastModifiedBy>
  <cp:revision>47</cp:revision>
  <dcterms:created xsi:type="dcterms:W3CDTF">1997-02-02T17:01:14Z</dcterms:created>
  <dcterms:modified xsi:type="dcterms:W3CDTF">2007-09-06T20:43:19Z</dcterms:modified>
</cp:coreProperties>
</file>

<file path=docProps/thumbnail.jpeg>
</file>