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1" r:id="rId4"/>
    <p:sldId id="267" r:id="rId5"/>
    <p:sldId id="262" r:id="rId6"/>
    <p:sldId id="269" r:id="rId7"/>
    <p:sldId id="260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>
    <p:restoredLeft sz="15422" autoAdjust="0"/>
    <p:restoredTop sz="94595" autoAdjust="0"/>
  </p:normalViewPr>
  <p:slideViewPr>
    <p:cSldViewPr>
      <p:cViewPr varScale="1">
        <p:scale>
          <a:sx n="54" d="100"/>
          <a:sy n="54" d="100"/>
        </p:scale>
        <p:origin x="-40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0EE6F3D8-2DCF-443D-B8C6-A2BE2515A46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FE3CB90-34B6-488A-AF0F-106B28F5F271}" type="slidenum">
              <a:rPr lang="en-US"/>
              <a:pPr/>
              <a:t>3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5F4E651-20F4-457D-B0D3-09231D9C10E9}" type="slidenum">
              <a:rPr lang="en-US"/>
              <a:pPr/>
              <a:t>4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B175E5-85F2-4C2F-9CDE-1CC042A49C6A}" type="slidenum">
              <a:rPr lang="en-US"/>
              <a:pPr/>
              <a:t>7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CCD725-3376-4E07-A986-EEBE6CB5C74F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7C0CFEE1-DB08-4FCF-AC40-AFDAC2E80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8BA460-3515-4CE1-B69C-E3E26EC8F0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A38C6E6-5FDF-494C-ABAD-506BB23C4D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B3B1A0-665A-432B-B85F-BE1FEF05EBD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AD62DD-3C13-4B4B-9827-11CEC5ECE4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229FCA-B58E-47A9-8ECF-FA925525DF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1A5FD9-5FD0-4BD0-BD2B-E54FE28DA2C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5C7FAF-4B09-4AB5-82EA-13762989A9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FC881-953F-4B3C-A2DC-8F62985D14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672EC8-F4BC-4AF1-8739-7B65E645BC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82B798-0378-498C-A69E-1D8460CA90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3D511BC8-AFD0-4BA3-BE3C-86424B4E7A9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Early Monday delivery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Competitive prices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After market support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5B22122-945E-4A54-9EA7-23B1B275A3F6}"/>
</file>

<file path=customXml/itemProps2.xml><?xml version="1.0" encoding="utf-8"?>
<ds:datastoreItem xmlns:ds="http://schemas.openxmlformats.org/officeDocument/2006/customXml" ds:itemID="{BFB640E4-F2D1-4392-966E-F11EC890AA1D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1548</TotalTime>
  <Words>177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Meeting the Needs</vt:lpstr>
      <vt:lpstr>Retail Partners</vt:lpstr>
      <vt:lpstr>Customer Requirements</vt:lpstr>
      <vt:lpstr>Our Strengths</vt:lpstr>
      <vt:lpstr>Building Partnerships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95</cp:revision>
  <dcterms:created xsi:type="dcterms:W3CDTF">1999-02-17T04:15:08Z</dcterms:created>
  <dcterms:modified xsi:type="dcterms:W3CDTF">2007-08-04T07:45:44Z</dcterms:modified>
</cp:coreProperties>
</file>