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2"/>
  </p:notesMasterIdLst>
  <p:sldIdLst>
    <p:sldId id="256" r:id="rId2"/>
    <p:sldId id="258" r:id="rId3"/>
    <p:sldId id="260" r:id="rId4"/>
    <p:sldId id="268" r:id="rId5"/>
    <p:sldId id="266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DCDE4D3C-981B-4CAA-BF08-161BF59A146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6515811-825F-4BC4-8FFD-78488BF32D23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95CC88-5F46-43A3-B6D7-4CAA874F8865}" type="slidenum">
              <a:rPr lang="en-US"/>
              <a:pPr/>
              <a:t>4</a:t>
            </a:fld>
            <a:endParaRPr lang="en-US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BDC139-86FD-42D1-B81B-2FA56A6E4883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80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880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8806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E20D66CC-EE45-4EF4-98F8-0BDD00435E7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F21FB8-FB13-4C03-8ABD-0716BE0FDE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A3E896-EC49-4349-A87B-F2AB7C0E42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CC2F6525-C9AC-4501-95CF-5DA5E264DB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3C9060-05B3-44A5-9FCD-DD60B94EA0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76375-73B9-4F8D-957C-0AF4268CA16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E5F668-4194-4BEE-801A-DD8E7319EF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BC137-74A9-4CE2-A537-2FF5376BA1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BEB272-5FE1-4431-A3AA-E952E50EE4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6A3904-E468-49C1-B557-4E14937D3C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A2C52-A42B-447F-9AB6-D82221F37E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4E9C6C-56C2-4B1F-A091-F5F6B00ED7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704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70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70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1933C98E-5023-446E-A19C-7BD5BF591DA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989013"/>
          </a:xfrm>
        </p:spPr>
        <p:txBody>
          <a:bodyPr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1" name="AutoShap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Advertising</a:t>
            </a:r>
          </a:p>
        </p:txBody>
      </p:sp>
      <p:sp>
        <p:nvSpPr>
          <p:cNvPr id="90122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Circulars</a:t>
            </a:r>
          </a:p>
          <a:p>
            <a:r>
              <a:rPr lang="en-US" b="1"/>
              <a:t>Newspapers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Success is our objective</a:t>
            </a:r>
          </a:p>
          <a:p>
            <a:r>
              <a:rPr lang="en-US" sz="2400"/>
              <a:t>Satisfaction is our mission</a:t>
            </a:r>
          </a:p>
          <a:p>
            <a:r>
              <a:rPr lang="en-US" sz="2400"/>
              <a:t>Partnership is the key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b="1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  <a:p>
            <a:endParaRPr lang="en-US" sz="240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7891" name="Object 1027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p:oleObj spid="_x0000_s37891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>
              <a:buClrTx/>
            </a:pPr>
            <a:r>
              <a:rPr lang="en-US"/>
              <a:t>The following week’s specials are announced by the end of the previous week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apsules">
  <a:themeElements>
    <a:clrScheme name="1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1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EAFC08-C0D0-4632-B347-D475215A53E3}"/>
</file>

<file path=customXml/itemProps2.xml><?xml version="1.0" encoding="utf-8"?>
<ds:datastoreItem xmlns:ds="http://schemas.openxmlformats.org/officeDocument/2006/customXml" ds:itemID="{0A2B1C26-A1FD-4FFD-87AC-0A0408DDD8A0}"/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215</TotalTime>
  <Words>155</Words>
  <Application>Microsoft PowerPoint</Application>
  <PresentationFormat>On-screen Show (4:3)</PresentationFormat>
  <Paragraphs>55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Wingdings</vt:lpstr>
      <vt:lpstr>Comic Sans MS</vt:lpstr>
      <vt:lpstr>1_Capsules</vt:lpstr>
      <vt:lpstr>Microsoft Graph 2000 Chart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  <vt:lpstr>Advertising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41</cp:revision>
  <dcterms:created xsi:type="dcterms:W3CDTF">1999-02-17T04:15:08Z</dcterms:created>
  <dcterms:modified xsi:type="dcterms:W3CDTF">2007-08-03T17:17:48Z</dcterms:modified>
</cp:coreProperties>
</file>