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7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E0ED46D-95D8-49EA-A6FE-CDE89BD4213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65E1549-4040-4F4F-8CC0-1FAB8C95F3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30B360-1BFD-4578-A41E-43E84AC24D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25EC4B-C2A2-4E75-A295-347B6EED61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7F2320-E2B3-4721-8989-4CC90C01B3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DDEEA73-F7CC-41C3-ACE6-56DD01F9A0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73F54-D3E8-4F6E-A28D-96DFDFF22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690DA5-2235-4F77-83A8-F3ADE0C7AA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DFEECD-2834-4C6E-9EE0-F0104E7ADB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D8751-B6AD-4170-8B79-C9B33ECDFE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2968E-E2EA-4882-AFC6-0D7F3BAFA6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4D3E57-A13C-461C-8A2E-F18B2E24EF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8751D1-1EAF-4E86-8F91-64B0C33993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BBD393-3185-4E91-9064-7513AD02572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4413C747-F27D-4F83-B3F9-D29305C22D7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676525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31938" y="342900"/>
            <a:ext cx="6078537" cy="617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DDC0B60-0441-40A2-9395-57D5DB68A61F}"/>
</file>

<file path=customXml/itemProps2.xml><?xml version="1.0" encoding="utf-8"?>
<ds:datastoreItem xmlns:ds="http://schemas.openxmlformats.org/officeDocument/2006/customXml" ds:itemID="{72342941-A61A-4B51-892B-26C682FD358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1222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95</cp:revision>
  <dcterms:created xsi:type="dcterms:W3CDTF">1995-06-02T22:06:36Z</dcterms:created>
  <dcterms:modified xsi:type="dcterms:W3CDTF">2007-08-04T08:11:26Z</dcterms:modified>
</cp:coreProperties>
</file>