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custShowLst>
    <p:custShow name="Sales" id="0">
      <p:sldLst>
        <p:sld r:id="rId9"/>
        <p:sld r:id="rId7"/>
      </p:sldLst>
    </p:custShow>
    <p:custShow name="Marketing" id="1">
      <p:sldLst>
        <p:sld r:id="rId6"/>
        <p:sld r:id="rId7"/>
        <p:sld r:id="rId11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DA963AF-9CD9-42D4-8F1A-C0119CCDED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2EE9357-37A7-43D4-828D-BC0B4B39E58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8A4FF94C-3420-4051-8685-F31DC07C2D5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4279848-83A3-4981-8DA5-BBCC542FE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8FA81FB4-81AB-443B-B832-7FE4CE2E02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5ED812-CBD8-4884-8EFA-364D6F13EADC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D50573A9-3D8A-4A1A-A547-AF62908CB478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16785E-6A0E-4491-AB07-84C4E2BF424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09CEE9FA-2DE9-4350-99E4-1E012743A7F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822E3F4-A4F9-45B6-86AB-329E2EB7A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398EEE-EE9E-44F7-824B-D8333C539AC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78CDA0-2CC7-4E4F-B5B5-CD67EDA4B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7E9EC2-566A-4FED-A471-5CB801161AD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1D5F2C-E590-4305-BF40-ED22F93B69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6432C97-E5AD-4B4E-8F2D-2788190F6F3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0BBB34-AACF-4E47-A04A-FD84B2F8C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09EA1A-8BED-419C-AE5F-E0A1FA9AF8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11C999-B630-4F43-8A20-7E7427893B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48C8F4-A80A-4FD8-B8D7-0EF391FF599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2F78F-ED91-418B-A34B-AE9A906F71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BE11708-057D-43C6-9AD7-B50FAF73A54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8EF23-2D27-4585-8CEC-1CC3CC60A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37EB2-9C8A-4C6B-AB75-1E679C0E9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D8321-F3B0-4537-9651-4484024D0D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256410-FBF1-4F56-B2C3-B97D80B9F5D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CE2850-168B-4159-976D-3029D4F8C7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D715EC-9A64-4BF4-95B8-0BC3D5AEAE8C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EA79B2-5F93-43CB-BFB2-A327CBAC2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EE38A-0D6B-4FEA-94B0-E68A8965152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190F27-2219-41BA-99D6-16917C0AFB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705A28-E2E9-45C0-BFD5-6D3053014E6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E90FB-1330-4084-98A6-C384C1A1E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A6E60FA5-43C8-41B8-8EAA-EE8D823EE38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917CA4B-BF81-431F-A160-3C71FFB59E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941" imgH="411516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B01E4F-35BC-47FC-8FFC-5695BB991DBE}"/>
</file>

<file path=customXml/itemProps2.xml><?xml version="1.0" encoding="utf-8"?>
<ds:datastoreItem xmlns:ds="http://schemas.openxmlformats.org/officeDocument/2006/customXml" ds:itemID="{D0F1322E-07A6-46D6-AAA1-6767EEFA227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1071</TotalTime>
  <Words>157</Words>
  <Application>Microsoft PowerPoint 7.0</Application>
  <PresentationFormat>On-screen Show (4:3)</PresentationFormat>
  <Paragraphs>55</Paragraphs>
  <Slides>10</Slides>
  <Notes>2</Notes>
  <HiddenSlides>0</HiddenSlides>
  <MMClips>0</MMClips>
  <ScaleCrop>false</ScaleCrop>
  <HeadingPairs>
    <vt:vector size="10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2</vt:i4>
      </vt:variant>
    </vt:vector>
  </HeadingPairs>
  <TitlesOfParts>
    <vt:vector size="18" baseType="lpstr">
      <vt:lpstr>Times New Roman</vt:lpstr>
      <vt:lpstr>Arial</vt:lpstr>
      <vt:lpstr>Tahoma</vt:lpstr>
      <vt:lpstr>Wingdings</vt:lpstr>
      <vt:lpstr>Blends</vt:lpstr>
      <vt:lpstr>Microsoft Graph 2000 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  <vt:lpstr>Sales</vt:lpstr>
      <vt:lpstr>Marketing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104</cp:revision>
  <dcterms:created xsi:type="dcterms:W3CDTF">1995-06-02T22:06:36Z</dcterms:created>
  <dcterms:modified xsi:type="dcterms:W3CDTF">2007-09-08T14:29:35Z</dcterms:modified>
</cp:coreProperties>
</file>