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notesMasters/notesMaster1.xml" ContentType="application/vnd.openxmlformats-officedocument.presentationml.notesMaster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47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style val="4"/>
  <c:chart>
    <c:title>
      <c:layout/>
    </c:title>
    <c:plotArea>
      <c:layout/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dLbls>
            <c:showVal val="1"/>
          </c:dLbls>
          <c:trendline>
            <c:trendlineType val="linear"/>
          </c:trendline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dLbls>
            <c:showVal val="1"/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dLbls>
            <c:showVal val="1"/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</c:ser>
        <c:dLbls>
          <c:showVal val="1"/>
        </c:dLbls>
        <c:overlap val="-25"/>
        <c:axId val="47490944"/>
        <c:axId val="47492480"/>
      </c:barChart>
      <c:catAx>
        <c:axId val="47490944"/>
        <c:scaling>
          <c:orientation val="minMax"/>
        </c:scaling>
        <c:axPos val="b"/>
        <c:majorTickMark val="none"/>
        <c:tickLblPos val="nextTo"/>
        <c:crossAx val="47492480"/>
        <c:crosses val="autoZero"/>
        <c:auto val="1"/>
        <c:lblAlgn val="ctr"/>
        <c:lblOffset val="100"/>
      </c:catAx>
      <c:valAx>
        <c:axId val="47492480"/>
        <c:scaling>
          <c:orientation val="minMax"/>
        </c:scaling>
        <c:delete val="1"/>
        <c:axPos val="l"/>
        <c:numFmt formatCode="General" sourceLinked="1"/>
        <c:tickLblPos val="nextTo"/>
        <c:crossAx val="47490944"/>
        <c:crosses val="autoZero"/>
        <c:crossBetween val="between"/>
      </c:valAx>
    </c:plotArea>
    <c:legend>
      <c:legendPos val="t"/>
      <c:layout/>
    </c:legend>
    <c:plotVisOnly val="1"/>
  </c:chart>
  <c:txPr>
    <a:bodyPr/>
    <a:lstStyle/>
    <a:p>
      <a:pPr>
        <a:defRPr sz="1800"/>
      </a:pPr>
      <a:endParaRPr lang="en-US"/>
    </a:p>
  </c:txPr>
  <c:externalData r:id="rId1"/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0CDEE32-068C-4AA5-8B7A-C1B5E9F1AA72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A6040C7-D72D-4550-A25C-B68341DA31B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A6040C7-D72D-4550-A25C-B68341DA31B5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8E2E2C-C61D-4B4F-8DE7-A918C2E158C0}" type="datetimeFigureOut">
              <a:rPr lang="en-US" smtClean="0"/>
              <a:t>6/23/2007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C38762-3165-46DF-9141-63322BFE772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/>
          <p:nvPr/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A0BF7A83-636B-4C20-8EEE-2DB25F57B785}"/>
</file>

<file path=customXml/itemProps2.xml><?xml version="1.0" encoding="utf-8"?>
<ds:datastoreItem xmlns:ds="http://schemas.openxmlformats.org/officeDocument/2006/customXml" ds:itemID="{A0FE114E-5153-4957-9DA3-C1F6F1B88116}"/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3</Words>
  <Application>Microsoft Office PowerPoint</Application>
  <PresentationFormat>On-screen Show (4:3)</PresentationFormat>
  <Paragraphs>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 </cp:lastModifiedBy>
  <cp:revision>3</cp:revision>
  <dcterms:created xsi:type="dcterms:W3CDTF">2007-06-23T18:53:32Z</dcterms:created>
  <dcterms:modified xsi:type="dcterms:W3CDTF">2007-06-23T19:06:30Z</dcterms:modified>
</cp:coreProperties>
</file>

<file path=docProps/thumbnail.jpeg>
</file>