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6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1" r:id="rId1"/>
  </p:sldMasterIdLst>
  <p:notesMasterIdLst>
    <p:notesMasterId r:id="rId12"/>
  </p:notesMasterIdLst>
  <p:sldIdLst>
    <p:sldId id="256" r:id="rId2"/>
    <p:sldId id="258" r:id="rId3"/>
    <p:sldId id="260" r:id="rId4"/>
    <p:sldId id="261" r:id="rId5"/>
    <p:sldId id="267" r:id="rId6"/>
    <p:sldId id="262" r:id="rId7"/>
    <p:sldId id="263" r:id="rId8"/>
    <p:sldId id="268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69" autoAdjust="0"/>
    <p:restoredTop sz="94595" autoAdjust="0"/>
  </p:normalViewPr>
  <p:slideViewPr>
    <p:cSldViewPr>
      <p:cViewPr varScale="1">
        <p:scale>
          <a:sx n="74" d="100"/>
          <a:sy n="74" d="100"/>
        </p:scale>
        <p:origin x="-38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fld id="{0FD03277-6FF1-4F1A-8ACD-FAA282CA13B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9C4DAA4-56DA-443A-A911-3336F93268E8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ECF030A-4839-499C-9D13-99CF2426C95F}" type="slidenum">
              <a:rPr lang="en-US"/>
              <a:pPr/>
              <a:t>4</a:t>
            </a:fld>
            <a:endParaRPr lang="en-US"/>
          </a:p>
        </p:txBody>
      </p:sp>
      <p:sp>
        <p:nvSpPr>
          <p:cNvPr id="28674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E5B00E2-F947-435D-A515-1012A1ECA837}" type="slidenum">
              <a:rPr lang="en-US"/>
              <a:pPr/>
              <a:t>5</a:t>
            </a:fld>
            <a:endParaRPr lang="en-US"/>
          </a:p>
        </p:txBody>
      </p:sp>
      <p:sp>
        <p:nvSpPr>
          <p:cNvPr id="1075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62A207D-D8AB-43F7-B412-4EBC12EB4CA8}" type="slidenum">
              <a:rPr lang="en-US"/>
              <a:pPr/>
              <a:t>10</a:t>
            </a:fld>
            <a:endParaRPr lang="en-US"/>
          </a:p>
        </p:txBody>
      </p:sp>
      <p:sp>
        <p:nvSpPr>
          <p:cNvPr id="962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Talk about the new ski wear promotion.</a:t>
            </a:r>
          </a:p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5714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115715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15716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17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115718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15719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20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115721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2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3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15724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15725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15726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7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8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DF1CFE18-6EE3-45C6-B06A-247A90C7156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C825C4A-5ABC-47B3-AA87-D253AC79853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DFC501-37BB-4DA9-AE31-A3CB2BE0B72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9112ACC-4216-4C34-9206-66EDFD1CB4C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DAE132-49B5-4E23-A9CD-22E69161D9B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9DD9465-7D5F-44AA-9E49-E56E6CABC64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F4798B-1BE9-4A8B-A5A9-4E8F2CBDE2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2CBA9A-AD19-4AA7-A9E7-377426553D1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20DD31-3A21-4DAE-A2BC-2F3F293B8A8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6A58916-1767-4353-BBEE-10515ED8B43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AD14E2-9AC6-4DE7-BB03-706EE0DCBDA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1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2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3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4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5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6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7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1469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4699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0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1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62CE8755-2508-4B7E-8E93-465C7498682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2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Making a Business of Recreation</a:t>
            </a:r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>
                <a:latin typeface="Times New Roman" pitchFamily="18" charset="0"/>
              </a:rPr>
              <a:t>Worldwide Sporting Goods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7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Advertising</a:t>
            </a:r>
          </a:p>
          <a:p>
            <a:pPr marL="839788" lvl="1" indent="-382588"/>
            <a:r>
              <a:rPr lang="en-US" sz="2600"/>
              <a:t>Circulars, Newspapers, Television, and Radio</a:t>
            </a:r>
          </a:p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Promotions</a:t>
            </a:r>
          </a:p>
          <a:p>
            <a:pPr marL="839788" lvl="1" indent="-382588"/>
            <a:r>
              <a:rPr lang="en-US" sz="2600"/>
              <a:t>Special offers and Discounts</a:t>
            </a:r>
          </a:p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After market</a:t>
            </a:r>
          </a:p>
          <a:p>
            <a:pPr marL="839788" lvl="1" indent="-382588"/>
            <a:r>
              <a:rPr lang="en-US" sz="2600"/>
              <a:t>Mailings and Telemarketing</a:t>
            </a:r>
            <a:r>
              <a:rPr lang="en-US"/>
              <a:t/>
            </a:r>
            <a:br>
              <a:rPr lang="en-US"/>
            </a:b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8" name="Rectangle 1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21519" name="Rectangle 1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Products, value, quality, and service</a:t>
            </a:r>
          </a:p>
          <a:p>
            <a:r>
              <a:rPr lang="en-US"/>
              <a:t>Success is our objective</a:t>
            </a:r>
          </a:p>
          <a:p>
            <a:r>
              <a:rPr lang="en-US"/>
              <a:t>Satisfaction is our mission</a:t>
            </a:r>
          </a:p>
          <a:p>
            <a:r>
              <a:rPr lang="en-US"/>
              <a:t>Partnership is the key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1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Building Partnerships</a:t>
            </a:r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body" sz="half" idx="1"/>
          </p:nvPr>
        </p:nvSpPr>
        <p:spPr>
          <a:xfrm>
            <a:off x="1182688" y="2017713"/>
            <a:ext cx="3814762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/>
              <a:t>Worldwide Sporting Goods</a:t>
            </a:r>
          </a:p>
          <a:p>
            <a:r>
              <a:rPr lang="en-US"/>
              <a:t>Quality products</a:t>
            </a:r>
          </a:p>
          <a:p>
            <a:r>
              <a:rPr lang="en-US"/>
              <a:t>Excellent value</a:t>
            </a:r>
          </a:p>
          <a:p>
            <a:r>
              <a:rPr lang="en-US"/>
              <a:t>Reputation</a:t>
            </a:r>
          </a:p>
          <a:p>
            <a:r>
              <a:rPr lang="en-US"/>
              <a:t>Knowledgeable sales staff</a:t>
            </a:r>
          </a:p>
          <a:p>
            <a:endParaRPr lang="en-US"/>
          </a:p>
        </p:txBody>
      </p:sp>
      <p:sp>
        <p:nvSpPr>
          <p:cNvPr id="24583" name="Rectangle 7"/>
          <p:cNvSpPr>
            <a:spLocks noGrp="1" noChangeArrowheads="1"/>
          </p:cNvSpPr>
          <p:nvPr>
            <p:ph type="body" sz="half" idx="2"/>
          </p:nvPr>
        </p:nvSpPr>
        <p:spPr>
          <a:xfrm>
            <a:off x="5140325" y="2017713"/>
            <a:ext cx="3814763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/>
              <a:t>Supporting Retail Partners</a:t>
            </a:r>
          </a:p>
          <a:p>
            <a:r>
              <a:rPr lang="en-US"/>
              <a:t>Community shopping</a:t>
            </a:r>
          </a:p>
          <a:p>
            <a:r>
              <a:rPr lang="en-US"/>
              <a:t>Customer bonding</a:t>
            </a:r>
          </a:p>
          <a:p>
            <a:r>
              <a:rPr lang="en-US"/>
              <a:t>Customer support</a:t>
            </a:r>
          </a:p>
          <a:p>
            <a:r>
              <a:rPr lang="en-US"/>
              <a:t>Local service</a:t>
            </a:r>
          </a:p>
          <a:p>
            <a:r>
              <a:rPr lang="en-US"/>
              <a:t>After market support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Meeting the Needs</a:t>
            </a:r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en-US"/>
              <a:t>Saturday delivery</a:t>
            </a:r>
          </a:p>
          <a:p>
            <a:pPr>
              <a:buFont typeface="Wingdings" pitchFamily="2" charset="2"/>
              <a:buNone/>
            </a:pPr>
            <a:r>
              <a:rPr lang="en-US"/>
              <a:t>Overnight shipping for rush orders</a:t>
            </a:r>
          </a:p>
          <a:p>
            <a:pPr>
              <a:buFont typeface="Wingdings" pitchFamily="2" charset="2"/>
              <a:buNone/>
            </a:pPr>
            <a:r>
              <a:rPr lang="en-US"/>
              <a:t>Discounts on shipping charges for orders over $5000</a:t>
            </a:r>
          </a:p>
          <a:p>
            <a:pPr>
              <a:buFont typeface="Wingdings" pitchFamily="2" charset="2"/>
              <a:buNone/>
            </a:pPr>
            <a:r>
              <a:rPr lang="en-US"/>
              <a:t>Customer Service Representatives available 24 hours a day</a:t>
            </a:r>
          </a:p>
          <a:p>
            <a:pPr>
              <a:buFont typeface="Wingdings" pitchFamily="2" charset="2"/>
              <a:buNone/>
            </a:pPr>
            <a:r>
              <a:rPr lang="en-US"/>
              <a:t>Toll-free 800 number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Retail Partners</a:t>
            </a:r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2017713"/>
            <a:ext cx="7772400" cy="4306887"/>
          </a:xfrm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/>
              <a:t>	Retail partners program targets our large customers. They become part of the Worldwide Sporting Goods network, which creates a link between WSG and the local market.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	Territory	Cust.	Reg. Rep.	Sales</a:t>
            </a:r>
          </a:p>
          <a:p>
            <a:pPr marL="0" indent="0">
              <a:buFont typeface="Wingdings" pitchFamily="2" charset="2"/>
              <a:buNone/>
            </a:pP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Wide range of products to choose from </a:t>
            </a:r>
          </a:p>
          <a:p>
            <a:r>
              <a:rPr lang="en-US"/>
              <a:t>Fast and accurate order fulfillment</a:t>
            </a:r>
          </a:p>
          <a:p>
            <a:r>
              <a:rPr lang="en-US"/>
              <a:t>Quick resolution of problems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3073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 and Blueline Equipment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Market Support</a:t>
            </a:r>
          </a:p>
          <a:p>
            <a:r>
              <a:rPr lang="en-US"/>
              <a:t>Every Friday, the following week’s specials are announced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Benefits</a:t>
            </a:r>
          </a:p>
        </p:txBody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Tx/>
              <a:buAutoNum type="arabicPeriod"/>
            </a:pPr>
            <a:r>
              <a:rPr lang="en-US"/>
              <a:t>Best Products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Prices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Service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3277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0F7ED16-5B70-4908-906F-5C4D92B2430B}"/>
</file>

<file path=customXml/itemProps2.xml><?xml version="1.0" encoding="utf-8"?>
<ds:datastoreItem xmlns:ds="http://schemas.openxmlformats.org/officeDocument/2006/customXml" ds:itemID="{D0B65A90-8190-4B76-B736-E01DBF70C483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1298</TotalTime>
  <Words>184</Words>
  <Application>Microsoft PowerPoint</Application>
  <PresentationFormat>On-screen Show (4:3)</PresentationFormat>
  <Paragraphs>58</Paragraphs>
  <Slides>10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Times New Roman</vt:lpstr>
      <vt:lpstr>Tahoma</vt:lpstr>
      <vt:lpstr>Wingdings</vt:lpstr>
      <vt:lpstr>Comic Sans MS</vt:lpstr>
      <vt:lpstr>Arial</vt:lpstr>
      <vt:lpstr>Blends</vt:lpstr>
      <vt:lpstr>Making a Business of Recreation</vt:lpstr>
      <vt:lpstr>Success-Satisfaction-Partnership</vt:lpstr>
      <vt:lpstr>Building Partnerships</vt:lpstr>
      <vt:lpstr>Meeting the Needs</vt:lpstr>
      <vt:lpstr>Retail Partners</vt:lpstr>
      <vt:lpstr>Customer Requirements</vt:lpstr>
      <vt:lpstr>Our Strengths</vt:lpstr>
      <vt:lpstr>Our Benefits</vt:lpstr>
      <vt:lpstr>Key Benefits</vt:lpstr>
      <vt:lpstr>Next Steps</vt:lpstr>
    </vt:vector>
  </TitlesOfParts>
  <Company>WSG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a Business of Recreation</dc:title>
  <dc:creator>Stephanie Smith</dc:creator>
  <cp:lastModifiedBy>Tim Poynter</cp:lastModifiedBy>
  <cp:revision>87</cp:revision>
  <dcterms:created xsi:type="dcterms:W3CDTF">1999-02-17T04:15:08Z</dcterms:created>
  <dcterms:modified xsi:type="dcterms:W3CDTF">2007-08-04T06:26:14Z</dcterms:modified>
</cp:coreProperties>
</file>

<file path=docProps/thumbnail.jpeg>
</file>