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65" r:id="rId4"/>
    <p:sldId id="259" r:id="rId5"/>
    <p:sldId id="260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0" autoAdjust="0"/>
    <p:restoredTop sz="86441" autoAdjust="0"/>
  </p:normalViewPr>
  <p:slideViewPr>
    <p:cSldViewPr>
      <p:cViewPr varScale="1">
        <p:scale>
          <a:sx n="67" d="100"/>
          <a:sy n="67" d="100"/>
        </p:scale>
        <p:origin x="-2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fld id="{240356E8-5E7D-444B-8147-A031B4F200E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317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174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3174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3175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75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17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75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175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3175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827DF4A4-3791-46E5-A61F-B32828FD7EB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75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410255-6701-4B49-B432-032D8BD62B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C28EA-3C05-4AF4-856A-03731FDDD7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268B2B28-5578-48ED-83DC-7274DCAA7A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374EE5-9B68-4E81-BAF7-4B8168AF97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538AA-E0F5-4CF2-B413-ED6161C495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74265D-6DDF-4372-8382-2C33E61526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0DDD01-9C1C-48D0-A907-DF9E732C11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7D6800-EF7B-4134-B5B9-C1B991DC5C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F8177F-7093-4E50-8F56-B2324457A6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5C4B69-649A-4621-89E7-F8F8E200AD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4D32E2-C953-4A5B-B7DE-08D1F1516F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072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3072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3072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3072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3072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307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204A7C1D-312B-48B9-941C-171E816FEF5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sz="3200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187450"/>
          </a:xfrm>
          <a:noFill/>
          <a:ln/>
        </p:spPr>
        <p:txBody>
          <a:bodyPr lIns="92075" tIns="46038" rIns="92075" bIns="46038" anchor="t"/>
          <a:lstStyle/>
          <a:p>
            <a:pPr algn="ctr"/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Products, Value, Quality, and Service</a:t>
            </a:r>
          </a:p>
          <a:p>
            <a:r>
              <a:rPr lang="en-US"/>
              <a:t>Partnership is the key</a:t>
            </a:r>
          </a:p>
          <a:p>
            <a:pPr lvl="1"/>
            <a:r>
              <a:rPr lang="en-US"/>
              <a:t>New Co-op Partners program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</a:p>
          <a:p>
            <a:r>
              <a:rPr lang="en-US" sz="2400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/>
              <a:t>Toll-free 800 number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9223" name="Rectangle 7"/>
          <p:cNvSpPr>
            <a:spLocks noGrp="1" noChangeArrowheads="1" noTextEdit="1"/>
          </p:cNvSpPr>
          <p:nvPr>
            <p:ph type="chart" idx="1"/>
          </p:nvPr>
        </p:nvSpPr>
        <p:spPr/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Summarize the key benefits provided by the product, service, or idea being promoted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C3F6DA-EBE3-4679-8D3B-73A57EC7329E}"/>
</file>

<file path=customXml/itemProps2.xml><?xml version="1.0" encoding="utf-8"?>
<ds:datastoreItem xmlns:ds="http://schemas.openxmlformats.org/officeDocument/2006/customXml" ds:itemID="{F1C5F0DC-1A4E-4384-A570-808CDA7BB1B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589</TotalTime>
  <Words>168</Words>
  <Application>Microsoft PowerPoint 7.0</Application>
  <PresentationFormat>On-screen Show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Times New Roman</vt:lpstr>
      <vt:lpstr>Arial</vt:lpstr>
      <vt:lpstr>Wingdings</vt:lpstr>
      <vt:lpstr>Capsules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62</cp:revision>
  <dcterms:created xsi:type="dcterms:W3CDTF">1995-06-02T22:06:36Z</dcterms:created>
  <dcterms:modified xsi:type="dcterms:W3CDTF">2007-08-03T16:34:50Z</dcterms:modified>
</cp:coreProperties>
</file>