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docx" ContentType="application/vnd.openxmlformats-officedocument.wordprocessingml.document"/>
  <Default Extension="vml" ContentType="application/vnd.openxmlformats-officedocument.vmlDrawing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s/slide9.xml" ContentType="application/vnd.openxmlformats-officedocument.presentationml.slide+xml"/>
  <Override PartName="/ppt/slides/slide8.xml" ContentType="application/vnd.openxmlformats-officedocument.presentationml.slide+xml"/>
  <Override PartName="/ppt/slides/slide1.xml" ContentType="application/vnd.openxmlformats-officedocument.presentationml.slide+xml"/>
  <Override PartName="/ppt/slides/slide5.xml" ContentType="application/vnd.openxmlformats-officedocument.presentationml.slide+xml"/>
  <Override PartName="/ppt/slides/slide2.xml" ContentType="application/vnd.openxmlformats-officedocument.presentationml.slide+xml"/>
  <Override PartName="/ppt/slides/slide7.xml" ContentType="application/vnd.openxmlformats-officedocument.presentationml.slide+xml"/>
  <Override PartName="/ppt/slides/slide3.xml" ContentType="application/vnd.openxmlformats-officedocument.presentationml.slide+xml"/>
  <Override PartName="/ppt/slides/slide6.xml" ContentType="application/vnd.openxmlformats-officedocument.presentationml.slide+xml"/>
  <Override PartName="/ppt/slides/slide4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Layouts/slideLayout11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docProps/app.xml" ContentType="application/vnd.openxmlformats-officedocument.extended-properties+xml"/>
  <Override PartName="/docProps/core.xml" ContentType="application/vnd.openxmlformats-package.core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sldIdLst>
    <p:sldId id="259" r:id="rId2"/>
    <p:sldId id="285" r:id="rId3"/>
    <p:sldId id="267" r:id="rId4"/>
    <p:sldId id="278" r:id="rId5"/>
    <p:sldId id="279" r:id="rId6"/>
    <p:sldId id="280" r:id="rId7"/>
    <p:sldId id="283" r:id="rId8"/>
    <p:sldId id="284" r:id="rId9"/>
    <p:sldId id="281" r:id="rId10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99"/>
    <a:srgbClr val="000066"/>
    <a:srgbClr val="660066"/>
    <a:srgbClr val="6600CC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19" autoAdjust="0"/>
    <p:restoredTop sz="94720" autoAdjust="0"/>
  </p:normalViewPr>
  <p:slideViewPr>
    <p:cSldViewPr>
      <p:cViewPr>
        <p:scale>
          <a:sx n="75" d="100"/>
          <a:sy n="75" d="100"/>
        </p:scale>
        <p:origin x="-276" y="1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36868100" cy="368681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customXml" Target="../customXml/item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customXml" Target="../customXml/item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emf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C61A8AD-6ECE-4763-A77D-C6FFB191546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1D7082D-68CB-4991-84B7-EC5A6EB8B84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733CDA8-404C-49D2-A599-1E2FAEB0C50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685800" y="1981200"/>
            <a:ext cx="7772400" cy="4114800"/>
          </a:xfrm>
        </p:spPr>
        <p:txBody>
          <a:bodyPr/>
          <a:lstStyle/>
          <a:p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B15AAD4E-35B2-4D7F-BEC7-E6605D56001A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9C93C62-6A72-4970-9BB0-33316FAE528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AE63DA0-F6B5-4DBA-843C-1F125054E55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E072C28-9BC7-4BB0-BFDA-90C22C1411F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ED90C6E-669A-44A2-8401-7CEAF43F1FE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EFA743D-799B-4F48-8E67-44DD8E2CE8F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7E1B769-F9E1-412A-B482-111BDA64421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1D6E71B-22D8-4B7B-9E2C-0BA04FDE41D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34A2ADF-BF82-4A32-89C1-DFE9BDD66F7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39155369-A4CF-4639-8301-E5A4C1815646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Office_Word_Document1.docx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Office_Excel_Worksheet2.xlsx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.v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rgbClr val="000099"/>
                </a:solidFill>
              </a:rPr>
              <a:t>Worldwide Sporting Goods </a:t>
            </a:r>
          </a:p>
        </p:txBody>
      </p:sp>
      <p:graphicFrame>
        <p:nvGraphicFramePr>
          <p:cNvPr id="9" name="Table 8"/>
          <p:cNvGraphicFramePr>
            <a:graphicFrameLocks noGrp="1"/>
          </p:cNvGraphicFramePr>
          <p:nvPr/>
        </p:nvGraphicFramePr>
        <p:xfrm>
          <a:off x="1524000" y="1397000"/>
          <a:ext cx="5793457" cy="145921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32230"/>
                <a:gridCol w="2429227"/>
                <a:gridCol w="2032000"/>
              </a:tblGrid>
              <a:tr h="717532">
                <a:tc>
                  <a:txBody>
                    <a:bodyPr/>
                    <a:lstStyle/>
                    <a:p>
                      <a:r>
                        <a:rPr lang="en-GB" dirty="0"/>
                        <a:t>Product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dirty="0"/>
                        <a:t>Region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dirty="0"/>
                        <a:t>Total Profits</a:t>
                      </a: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GB" dirty="0"/>
                        <a:t>Boats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dirty="0"/>
                        <a:t>East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dirty="0"/>
                        <a:t>$825</a:t>
                      </a: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GB" dirty="0"/>
                        <a:t>Accessories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dirty="0"/>
                        <a:t>West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dirty="0"/>
                        <a:t>$770</a:t>
                      </a: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rgbClr val="000099"/>
                </a:solidFill>
              </a:rPr>
              <a:t>Worldwide Sporting Goods</a:t>
            </a:r>
            <a:endParaRPr lang="en-GB" dirty="0"/>
          </a:p>
        </p:txBody>
      </p:sp>
      <p:graphicFrame>
        <p:nvGraphicFramePr>
          <p:cNvPr id="9" name="Table 8"/>
          <p:cNvGraphicFramePr>
            <a:graphicFrameLocks noGrp="1"/>
          </p:cNvGraphicFramePr>
          <p:nvPr/>
        </p:nvGraphicFramePr>
        <p:xfrm>
          <a:off x="1524000" y="1397000"/>
          <a:ext cx="6096000" cy="1483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32000"/>
                <a:gridCol w="2032000"/>
                <a:gridCol w="2032000"/>
              </a:tblGrid>
              <a:tr h="370840">
                <a:tc>
                  <a:txBody>
                    <a:bodyPr/>
                    <a:lstStyle/>
                    <a:p>
                      <a:r>
                        <a:rPr lang="en-GB" dirty="0"/>
                        <a:t>Product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dirty="0"/>
                        <a:t>Region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dirty="0"/>
                        <a:t>Total Profits</a:t>
                      </a: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GB" dirty="0"/>
                        <a:t>Boats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dirty="0"/>
                        <a:t>East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dirty="0"/>
                        <a:t>$825</a:t>
                      </a: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GB" dirty="0"/>
                        <a:t>Accessories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dirty="0"/>
                        <a:t>West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dirty="0"/>
                        <a:t>$770</a:t>
                      </a: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GB" dirty="0"/>
                        <a:t>Clothing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dirty="0"/>
                        <a:t>West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dirty="0"/>
                        <a:t>$876</a:t>
                      </a:r>
                      <a:endParaRPr lang="en-GB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rgbClr val="000099"/>
                </a:solidFill>
              </a:rPr>
              <a:t>Worldwide Sporting Goods Regional Boat Sales</a:t>
            </a:r>
          </a:p>
        </p:txBody>
      </p:sp>
      <p:graphicFrame>
        <p:nvGraphicFramePr>
          <p:cNvPr id="15" name="Table 14"/>
          <p:cNvGraphicFramePr>
            <a:graphicFrameLocks noGrp="1"/>
          </p:cNvGraphicFramePr>
          <p:nvPr/>
        </p:nvGraphicFramePr>
        <p:xfrm>
          <a:off x="2095500" y="3048000"/>
          <a:ext cx="5257800" cy="2501900"/>
        </p:xfrm>
        <a:graphic>
          <a:graphicData uri="http://schemas.openxmlformats.org/drawingml/2006/table">
            <a:tbl>
              <a:tblPr/>
              <a:tblGrid>
                <a:gridCol w="279400"/>
                <a:gridCol w="584200"/>
                <a:gridCol w="406400"/>
                <a:gridCol w="685800"/>
                <a:gridCol w="673100"/>
                <a:gridCol w="2628900"/>
              </a:tblGrid>
              <a:tr h="1250950">
                <a:tc gridSpan="6"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mpd="sng">
                      <a:solidFill>
                        <a:schemeClr val="tx1"/>
                      </a:solidFill>
                      <a:prstDash val="solid"/>
                    </a:lnL>
                    <a:lnR w="12700" cmpd="sng">
                      <a:solidFill>
                        <a:schemeClr val="tx1"/>
                      </a:solidFill>
                      <a:prstDash val="solid"/>
                    </a:lnR>
                    <a:lnT w="12700" cmpd="sng">
                      <a:solidFill>
                        <a:schemeClr val="tx1"/>
                      </a:solidFill>
                      <a:prstDash val="soli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</a:tr>
              <a:tr h="625475">
                <a:tc gridSpan="2"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BlToT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lToTr>
                  </a:tcPr>
                </a:tc>
              </a:tr>
              <a:tr h="625475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chemeClr val="tx1"/>
                      </a:solidFill>
                      <a:prstDash val="soli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rgbClr val="000099"/>
                </a:solidFill>
              </a:rPr>
              <a:t>Worldwide Sporting Goods</a:t>
            </a:r>
          </a:p>
        </p:txBody>
      </p:sp>
      <p:graphicFrame>
        <p:nvGraphicFramePr>
          <p:cNvPr id="6" name="Table 5"/>
          <p:cNvGraphicFramePr>
            <a:graphicFrameLocks noGrp="1"/>
          </p:cNvGraphicFramePr>
          <p:nvPr/>
        </p:nvGraphicFramePr>
        <p:xfrm>
          <a:off x="1524000" y="2561463"/>
          <a:ext cx="6096000" cy="1625346"/>
        </p:xfrm>
        <a:graphic>
          <a:graphicData uri="http://schemas.openxmlformats.org/drawingml/2006/table">
            <a:tbl>
              <a:tblPr>
                <a:tableStyleId>{21E4AEA4-8DFA-4A89-87EB-49C32662AFE0}</a:tableStyleId>
              </a:tblPr>
              <a:tblGrid>
                <a:gridCol w="3048000"/>
                <a:gridCol w="3048000"/>
              </a:tblGrid>
              <a:tr h="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100" dirty="0"/>
                        <a:t>ITEM</a:t>
                      </a:r>
                      <a:endParaRPr lang="en-GB" sz="11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100"/>
                        <a:t>NEEDED</a:t>
                      </a:r>
                      <a:endParaRPr lang="en-GB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100"/>
                        <a:t>Books</a:t>
                      </a:r>
                      <a:endParaRPr lang="en-GB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100"/>
                        <a:t>1</a:t>
                      </a:r>
                      <a:endParaRPr lang="en-GB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100"/>
                        <a:t>Magazines</a:t>
                      </a:r>
                      <a:endParaRPr lang="en-GB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100"/>
                        <a:t>3</a:t>
                      </a:r>
                      <a:endParaRPr lang="en-GB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100"/>
                        <a:t>Notebooks</a:t>
                      </a:r>
                      <a:endParaRPr lang="en-GB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100"/>
                        <a:t>1</a:t>
                      </a:r>
                      <a:endParaRPr lang="en-GB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100"/>
                        <a:t>Paper pads</a:t>
                      </a:r>
                      <a:endParaRPr lang="en-GB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100"/>
                        <a:t>1</a:t>
                      </a:r>
                      <a:endParaRPr lang="en-GB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100"/>
                        <a:t>Pens</a:t>
                      </a:r>
                      <a:endParaRPr lang="en-GB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100"/>
                        <a:t>3</a:t>
                      </a:r>
                      <a:endParaRPr lang="en-GB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100"/>
                        <a:t>Pencils</a:t>
                      </a:r>
                      <a:endParaRPr lang="en-GB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100"/>
                        <a:t>2</a:t>
                      </a:r>
                      <a:endParaRPr lang="en-GB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100"/>
                        <a:t>Highlighter</a:t>
                      </a:r>
                      <a:endParaRPr lang="en-GB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100"/>
                        <a:t>2 colors</a:t>
                      </a:r>
                      <a:endParaRPr lang="en-GB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100"/>
                        <a:t>Scissors</a:t>
                      </a:r>
                      <a:endParaRPr lang="en-GB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100" dirty="0"/>
                        <a:t>1 pair</a:t>
                      </a:r>
                      <a:endParaRPr lang="en-GB" sz="11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cell3D prstMaterial="dkEdge">
                      <a:bevel prst="convex"/>
                      <a:lightRig rig="flood" dir="t"/>
                    </a:cell3D>
                    <a:solidFill>
                      <a:srgbClr val="FF0000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rgbClr val="000099"/>
                </a:solidFill>
              </a:rPr>
              <a:t>Worldwide Sporting Goods</a:t>
            </a:r>
          </a:p>
        </p:txBody>
      </p:sp>
      <p:graphicFrame>
        <p:nvGraphicFramePr>
          <p:cNvPr id="6145" name="Object 1"/>
          <p:cNvGraphicFramePr>
            <a:graphicFrameLocks noChangeAspect="1"/>
          </p:cNvGraphicFramePr>
          <p:nvPr/>
        </p:nvGraphicFramePr>
        <p:xfrm>
          <a:off x="1631950" y="2489200"/>
          <a:ext cx="5880100" cy="1879600"/>
        </p:xfrm>
        <a:graphic>
          <a:graphicData uri="http://schemas.openxmlformats.org/presentationml/2006/ole">
            <p:oleObj spid="_x0000_s6145" name="Document" r:id="rId3" imgW="6185061" imgH="1880977" progId="Word.Document.12">
              <p:embed/>
            </p:oleObj>
          </a:graphicData>
        </a:graphic>
      </p:graphicFrame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>
                <a:solidFill>
                  <a:srgbClr val="000099"/>
                </a:solidFill>
              </a:rPr>
              <a:t>Worldwide Sporting Goods Regional Boat Sales</a:t>
            </a:r>
          </a:p>
        </p:txBody>
      </p:sp>
      <p:graphicFrame>
        <p:nvGraphicFramePr>
          <p:cNvPr id="5" name="Object 4"/>
          <p:cNvGraphicFramePr>
            <a:graphicFrameLocks noChangeAspect="1"/>
          </p:cNvGraphicFramePr>
          <p:nvPr/>
        </p:nvGraphicFramePr>
        <p:xfrm>
          <a:off x="3184506" y="2771766"/>
          <a:ext cx="2667000" cy="774700"/>
        </p:xfrm>
        <a:graphic>
          <a:graphicData uri="http://schemas.openxmlformats.org/presentationml/2006/ole">
            <p:oleObj spid="_x0000_s5123" name="Worksheet" r:id="rId3" imgW="2666975" imgH="771470" progId="Excel.Sheet.12">
              <p:embed/>
            </p:oleObj>
          </a:graphicData>
        </a:graphic>
      </p:graphicFrame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3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>
                <a:solidFill>
                  <a:srgbClr val="000099"/>
                </a:solidFill>
              </a:rPr>
              <a:t>Worldwide Sporting Goods Regional Boat Sales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>
                <a:solidFill>
                  <a:srgbClr val="000099"/>
                </a:solidFill>
              </a:rPr>
              <a:t>Worldwide Sporting Goods Regional Boat Sales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>
                <a:solidFill>
                  <a:srgbClr val="000099"/>
                </a:solidFill>
              </a:rPr>
              <a:t>Worldwide Sporting Goods Regional Boat Sales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FFFF"/>
      </a:accent1>
      <a:accent2>
        <a:srgbClr val="0000FF"/>
      </a:accent2>
      <a:accent3>
        <a:srgbClr val="FFFFFF"/>
      </a:accent3>
      <a:accent4>
        <a:srgbClr val="000000"/>
      </a:accent4>
      <a:accent5>
        <a:srgbClr val="AAFFFF"/>
      </a:accent5>
      <a:accent6>
        <a:srgbClr val="0000E7"/>
      </a:accent6>
      <a:hlink>
        <a:srgbClr val="800080"/>
      </a:hlink>
      <a:folHlink>
        <a:srgbClr val="808080"/>
      </a:folHlink>
    </a:clrScheme>
    <a:fontScheme name="Default 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9362A8EFB9F2E489EFB45BF2A181E2E" ma:contentTypeVersion="14" ma:contentTypeDescription="Create a new document." ma:contentTypeScope="" ma:versionID="4710f1d7b039be77b0f3b51895231f29">
  <xsd:schema xmlns:xsd="http://www.w3.org/2001/XMLSchema" xmlns:xs="http://www.w3.org/2001/XMLSchema" xmlns:p="http://schemas.microsoft.com/office/2006/metadata/properties" xmlns:ns2="bcaee46d-dd85-491c-a329-537526765ebf" xmlns:ns3="990d1803-5a5d-4e37-b3b6-5276567aa9e3" targetNamespace="http://schemas.microsoft.com/office/2006/metadata/properties" ma:root="true" ma:fieldsID="cf1284dd7f8d7cf48102b78fec786c07" ns2:_="" ns3:_="">
    <xsd:import namespace="bcaee46d-dd85-491c-a329-537526765ebf"/>
    <xsd:import namespace="990d1803-5a5d-4e37-b3b6-5276567aa9e3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LengthInSeconds" minOccurs="0"/>
                <xsd:element ref="ns2:MediaServiceGenerationTime" minOccurs="0"/>
                <xsd:element ref="ns2:MediaServiceEventHashCode" minOccurs="0"/>
                <xsd:element ref="ns2:MediaServiceAutoKeyPoints" minOccurs="0"/>
                <xsd:element ref="ns2:MediaServiceKeyPoints" minOccurs="0"/>
                <xsd:element ref="ns2:MediaServiceDateTaken" minOccurs="0"/>
                <xsd:element ref="ns2:MediaServiceOCR" minOccurs="0"/>
                <xsd:element ref="ns2:MediaServiceLocation" minOccurs="0"/>
                <xsd:element ref="ns2:lcf76f155ced4ddcb4097134ff3c332f" minOccurs="0"/>
                <xsd:element ref="ns3:TaxCatchAll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caee46d-dd85-491c-a329-537526765ebf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LengthInSeconds" ma:index="10" nillable="true" ma:displayName="MediaLengthInSeconds" ma:hidden="true" ma:internalName="MediaLengthInSeconds" ma:readOnly="true">
      <xsd:simpleType>
        <xsd:restriction base="dms:Unknown"/>
      </xsd:simpleType>
    </xsd:element>
    <xsd:element name="MediaServiceGenerationTime" ma:index="11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2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3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4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5" nillable="true" ma:displayName="MediaServiceDateTaken" ma:hidden="true" ma:internalName="MediaServiceDateTaken" ma:readOnly="true">
      <xsd:simpleType>
        <xsd:restriction base="dms:Text"/>
      </xsd:simpleType>
    </xsd:element>
    <xsd:element name="MediaServiceOCR" ma:index="1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  <xsd:element name="lcf76f155ced4ddcb4097134ff3c332f" ma:index="19" nillable="true" ma:taxonomy="true" ma:internalName="lcf76f155ced4ddcb4097134ff3c332f" ma:taxonomyFieldName="MediaServiceImageTags" ma:displayName="Image Tags" ma:readOnly="false" ma:fieldId="{5cf76f15-5ced-4ddc-b409-7134ff3c332f}" ma:taxonomyMulti="true" ma:sspId="755ecf51-9d3a-405d-aee3-f11263887025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90d1803-5a5d-4e37-b3b6-5276567aa9e3" elementFormDefault="qualified">
    <xsd:import namespace="http://schemas.microsoft.com/office/2006/documentManagement/types"/>
    <xsd:import namespace="http://schemas.microsoft.com/office/infopath/2007/PartnerControls"/>
    <xsd:element name="TaxCatchAll" ma:index="20" nillable="true" ma:displayName="Taxonomy Catch All Column" ma:hidden="true" ma:list="{059d67b8-7457-422b-8922-1b56053e59a8}" ma:internalName="TaxCatchAll" ma:showField="CatchAllData" ma:web="990d1803-5a5d-4e37-b3b6-5276567aa9e3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D1166DD6-8124-4BA6-9419-C217830197EC}"/>
</file>

<file path=customXml/itemProps2.xml><?xml version="1.0" encoding="utf-8"?>
<ds:datastoreItem xmlns:ds="http://schemas.openxmlformats.org/officeDocument/2006/customXml" ds:itemID="{2F880873-9FAD-483A-BD86-D346B31986DE}"/>
</file>

<file path=docProps/app.xml><?xml version="1.0" encoding="utf-8"?>
<Properties xmlns="http://schemas.openxmlformats.org/officeDocument/2006/extended-properties" xmlns:vt="http://schemas.openxmlformats.org/officeDocument/2006/docPropsVTypes">
  <TotalTime>2786</TotalTime>
  <Words>91</Words>
  <Application>Microsoft PowerPoint</Application>
  <PresentationFormat>On-screen Show (4:3)</PresentationFormat>
  <Paragraphs>48</Paragraphs>
  <Slides>9</Slides>
  <Notes>0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2</vt:i4>
      </vt:variant>
      <vt:variant>
        <vt:lpstr>Slide Titles</vt:lpstr>
      </vt:variant>
      <vt:variant>
        <vt:i4>9</vt:i4>
      </vt:variant>
    </vt:vector>
  </HeadingPairs>
  <TitlesOfParts>
    <vt:vector size="12" baseType="lpstr">
      <vt:lpstr>Default Design</vt:lpstr>
      <vt:lpstr>Document</vt:lpstr>
      <vt:lpstr>Worksheet</vt:lpstr>
      <vt:lpstr>Worldwide Sporting Goods </vt:lpstr>
      <vt:lpstr>Worldwide Sporting Goods</vt:lpstr>
      <vt:lpstr>Worldwide Sporting Goods Regional Boat Sales</vt:lpstr>
      <vt:lpstr>Worldwide Sporting Goods</vt:lpstr>
      <vt:lpstr>Worldwide Sporting Goods</vt:lpstr>
      <vt:lpstr>Worldwide Sporting Goods Regional Boat Sales</vt:lpstr>
      <vt:lpstr>Worldwide Sporting Goods Regional Boat Sales</vt:lpstr>
      <vt:lpstr>Worldwide Sporting Goods Regional Boat Sales</vt:lpstr>
      <vt:lpstr>Worldwide Sporting Goods Regional Boat Sales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Worldwide Sporting Goods Regional Boat Sales</dc:title>
  <dc:creator>Tim Poynter</dc:creator>
  <cp:lastModifiedBy>Tim Poynter</cp:lastModifiedBy>
  <cp:revision>49</cp:revision>
  <dcterms:created xsi:type="dcterms:W3CDTF">1997-02-02T17:01:14Z</dcterms:created>
  <dcterms:modified xsi:type="dcterms:W3CDTF">2007-09-06T20:49:15Z</dcterms:modified>
</cp:coreProperties>
</file>

<file path=docProps/thumbnail.jpeg>
</file>