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layout4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ppt/tags/tag5.xml" ContentType="application/vnd.openxmlformats-officedocument.presentationml.tags+xml"/>
  <Override PartName="/docProps/app.xml" ContentType="application/vnd.openxmlformats-officedocument.extended-properties+xml"/>
  <Override PartName="/ppt/tags/tag4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7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71" r:id="rId4"/>
    <p:sldId id="257" r:id="rId5"/>
    <p:sldId id="268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4" autoAdjust="0"/>
    <p:restoredTop sz="91574" autoAdjust="0"/>
  </p:normalViewPr>
  <p:slideViewPr>
    <p:cSldViewPr>
      <p:cViewPr varScale="1">
        <p:scale>
          <a:sx n="75" d="100"/>
          <a:sy n="75" d="100"/>
        </p:scale>
        <p:origin x="375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#,##0</c:formatCode>
                <c:ptCount val="4"/>
                <c:pt idx="0">
                  <c:v>70087</c:v>
                </c:pt>
                <c:pt idx="1">
                  <c:v>88098</c:v>
                </c:pt>
                <c:pt idx="2">
                  <c:v>92456</c:v>
                </c:pt>
                <c:pt idx="3">
                  <c:v>97765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1-41F3-A8EC-FA53FAE9249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#,##0</c:formatCode>
                <c:ptCount val="4"/>
                <c:pt idx="0">
                  <c:v>60000</c:v>
                </c:pt>
                <c:pt idx="1">
                  <c:v>69888</c:v>
                </c:pt>
                <c:pt idx="2">
                  <c:v>66775</c:v>
                </c:pt>
                <c:pt idx="3">
                  <c:v>78996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61-41F3-A8EC-FA53FAE9249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#,##0</c:formatCode>
                <c:ptCount val="4"/>
                <c:pt idx="0">
                  <c:v>66000</c:v>
                </c:pt>
                <c:pt idx="1">
                  <c:v>76450</c:v>
                </c:pt>
                <c:pt idx="2">
                  <c:v>75854</c:v>
                </c:pt>
                <c:pt idx="3">
                  <c:v>82770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61-41F3-A8EC-FA53FAE92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7983296"/>
        <c:axId val="1327984280"/>
      </c:barChart>
      <c:catAx>
        <c:axId val="132798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4280"/>
        <c:crosses val="autoZero"/>
        <c:auto val="1"/>
        <c:lblAlgn val="ctr"/>
        <c:lblOffset val="100"/>
        <c:noMultiLvlLbl val="0"/>
      </c:catAx>
      <c:valAx>
        <c:axId val="1327984280"/>
        <c:scaling>
          <c:orientation val="minMax"/>
          <c:max val="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3296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4.svg"/><Relationship Id="rId1" Type="http://schemas.openxmlformats.org/officeDocument/2006/relationships/image" Target="../media/image11.png"/><Relationship Id="rId6" Type="http://schemas.openxmlformats.org/officeDocument/2006/relationships/image" Target="../media/image8.svg"/><Relationship Id="rId5" Type="http://schemas.openxmlformats.org/officeDocument/2006/relationships/image" Target="../media/image13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16.svg"/><Relationship Id="rId1" Type="http://schemas.openxmlformats.org/officeDocument/2006/relationships/image" Target="../media/image21.png"/><Relationship Id="rId6" Type="http://schemas.openxmlformats.org/officeDocument/2006/relationships/image" Target="../media/image4.svg"/><Relationship Id="rId5" Type="http://schemas.openxmlformats.org/officeDocument/2006/relationships/image" Target="../media/image11.png"/><Relationship Id="rId4" Type="http://schemas.openxmlformats.org/officeDocument/2006/relationships/image" Target="../media/image1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8D9D7-4F9F-4256-BC2C-BC29302683DE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856C02C-89A7-4FE1-BD0D-DF12CFDC3AAE}">
      <dgm:prSet/>
      <dgm:spPr/>
      <dgm:t>
        <a:bodyPr/>
        <a:lstStyle/>
        <a:p>
          <a:r>
            <a:rPr lang="en-US"/>
            <a:t>Products, value,  quality, and service</a:t>
          </a:r>
        </a:p>
      </dgm:t>
    </dgm:pt>
    <dgm:pt modelId="{5BAC7293-2C15-42E2-B0AE-6B5471215B86}" type="parTrans" cxnId="{2C9AAA1C-B8D2-4CD3-AB3E-92F75A989141}">
      <dgm:prSet/>
      <dgm:spPr/>
      <dgm:t>
        <a:bodyPr/>
        <a:lstStyle/>
        <a:p>
          <a:endParaRPr lang="en-US"/>
        </a:p>
      </dgm:t>
    </dgm:pt>
    <dgm:pt modelId="{7683005E-0348-4E52-BCCB-38F8754689BE}" type="sibTrans" cxnId="{2C9AAA1C-B8D2-4CD3-AB3E-92F75A989141}">
      <dgm:prSet/>
      <dgm:spPr/>
      <dgm:t>
        <a:bodyPr/>
        <a:lstStyle/>
        <a:p>
          <a:endParaRPr lang="en-US"/>
        </a:p>
      </dgm:t>
    </dgm:pt>
    <dgm:pt modelId="{A8A49D8C-CD1F-46D9-9399-43ADA2C3D820}">
      <dgm:prSet/>
      <dgm:spPr/>
      <dgm:t>
        <a:bodyPr/>
        <a:lstStyle/>
        <a:p>
          <a:r>
            <a:rPr lang="en-US"/>
            <a:t>Success is our objective</a:t>
          </a:r>
        </a:p>
      </dgm:t>
    </dgm:pt>
    <dgm:pt modelId="{B86B1A8F-8DCD-448E-AEC5-7E92939837A0}" type="parTrans" cxnId="{83CEF522-C2FD-4247-BEF2-CAC7CFAC9BF1}">
      <dgm:prSet/>
      <dgm:spPr/>
      <dgm:t>
        <a:bodyPr/>
        <a:lstStyle/>
        <a:p>
          <a:endParaRPr lang="en-US"/>
        </a:p>
      </dgm:t>
    </dgm:pt>
    <dgm:pt modelId="{BF9960D4-7486-4ACB-9A80-A0CD48760061}" type="sibTrans" cxnId="{83CEF522-C2FD-4247-BEF2-CAC7CFAC9BF1}">
      <dgm:prSet/>
      <dgm:spPr/>
      <dgm:t>
        <a:bodyPr/>
        <a:lstStyle/>
        <a:p>
          <a:endParaRPr lang="en-US"/>
        </a:p>
      </dgm:t>
    </dgm:pt>
    <dgm:pt modelId="{0CED4E8E-D691-49F4-BA65-EF20DF9F4B8C}">
      <dgm:prSet/>
      <dgm:spPr/>
      <dgm:t>
        <a:bodyPr/>
        <a:lstStyle/>
        <a:p>
          <a:r>
            <a:rPr lang="en-US" dirty="0"/>
            <a:t>Satisfaction is our mission</a:t>
          </a:r>
        </a:p>
      </dgm:t>
    </dgm:pt>
    <dgm:pt modelId="{8D84628A-49D2-4AA0-8F96-724EEFF1ABC2}" type="parTrans" cxnId="{6B4569E1-1179-4CA5-9422-C9B8EFE2B095}">
      <dgm:prSet/>
      <dgm:spPr/>
      <dgm:t>
        <a:bodyPr/>
        <a:lstStyle/>
        <a:p>
          <a:endParaRPr lang="en-US"/>
        </a:p>
      </dgm:t>
    </dgm:pt>
    <dgm:pt modelId="{11490CC0-12C2-4C20-AD57-3FEAB2ABC30F}" type="sibTrans" cxnId="{6B4569E1-1179-4CA5-9422-C9B8EFE2B095}">
      <dgm:prSet/>
      <dgm:spPr/>
      <dgm:t>
        <a:bodyPr/>
        <a:lstStyle/>
        <a:p>
          <a:endParaRPr lang="en-US"/>
        </a:p>
      </dgm:t>
    </dgm:pt>
    <dgm:pt modelId="{86D00FC2-6853-4769-9C9C-BE561FBD2308}">
      <dgm:prSet/>
      <dgm:spPr/>
      <dgm:t>
        <a:bodyPr/>
        <a:lstStyle/>
        <a:p>
          <a:r>
            <a:rPr lang="en-US" dirty="0"/>
            <a:t>Partnership is the key</a:t>
          </a:r>
        </a:p>
      </dgm:t>
    </dgm:pt>
    <dgm:pt modelId="{004B7B54-85DA-4303-B271-676D66EC5E37}" type="parTrans" cxnId="{B8069922-8557-42D0-A92C-FFC99D3BA026}">
      <dgm:prSet/>
      <dgm:spPr/>
      <dgm:t>
        <a:bodyPr/>
        <a:lstStyle/>
        <a:p>
          <a:endParaRPr lang="en-US"/>
        </a:p>
      </dgm:t>
    </dgm:pt>
    <dgm:pt modelId="{92A0A85A-62DC-40F5-BE18-5F838434BF15}" type="sibTrans" cxnId="{B8069922-8557-42D0-A92C-FFC99D3BA026}">
      <dgm:prSet/>
      <dgm:spPr/>
      <dgm:t>
        <a:bodyPr/>
        <a:lstStyle/>
        <a:p>
          <a:endParaRPr lang="en-US"/>
        </a:p>
      </dgm:t>
    </dgm:pt>
    <dgm:pt modelId="{8C2139F0-0EAB-4E6D-A901-B6D753C25C8F}" type="pres">
      <dgm:prSet presAssocID="{B998D9D7-4F9F-4256-BC2C-BC29302683DE}" presName="outerComposite" presStyleCnt="0">
        <dgm:presLayoutVars>
          <dgm:chMax val="5"/>
          <dgm:dir/>
          <dgm:resizeHandles val="exact"/>
        </dgm:presLayoutVars>
      </dgm:prSet>
      <dgm:spPr/>
    </dgm:pt>
    <dgm:pt modelId="{81C05432-36A6-4D82-9E23-C67B25591965}" type="pres">
      <dgm:prSet presAssocID="{B998D9D7-4F9F-4256-BC2C-BC29302683DE}" presName="dummyMaxCanvas" presStyleCnt="0">
        <dgm:presLayoutVars/>
      </dgm:prSet>
      <dgm:spPr/>
    </dgm:pt>
    <dgm:pt modelId="{9C31A97D-1962-41CC-8A2F-485B34F88FC3}" type="pres">
      <dgm:prSet presAssocID="{B998D9D7-4F9F-4256-BC2C-BC29302683DE}" presName="FourNodes_1" presStyleLbl="node1" presStyleIdx="0" presStyleCnt="4">
        <dgm:presLayoutVars>
          <dgm:bulletEnabled val="1"/>
        </dgm:presLayoutVars>
      </dgm:prSet>
      <dgm:spPr/>
    </dgm:pt>
    <dgm:pt modelId="{6328F9A0-56E0-4B75-B44A-0117825B4A5E}" type="pres">
      <dgm:prSet presAssocID="{B998D9D7-4F9F-4256-BC2C-BC29302683DE}" presName="FourNodes_2" presStyleLbl="node1" presStyleIdx="1" presStyleCnt="4">
        <dgm:presLayoutVars>
          <dgm:bulletEnabled val="1"/>
        </dgm:presLayoutVars>
      </dgm:prSet>
      <dgm:spPr/>
    </dgm:pt>
    <dgm:pt modelId="{6B682C45-A669-4AAF-A52B-1754E7CDE355}" type="pres">
      <dgm:prSet presAssocID="{B998D9D7-4F9F-4256-BC2C-BC29302683DE}" presName="FourNodes_3" presStyleLbl="node1" presStyleIdx="2" presStyleCnt="4">
        <dgm:presLayoutVars>
          <dgm:bulletEnabled val="1"/>
        </dgm:presLayoutVars>
      </dgm:prSet>
      <dgm:spPr/>
    </dgm:pt>
    <dgm:pt modelId="{64CD1CAF-EAB7-44C4-A6FD-3693F1C78009}" type="pres">
      <dgm:prSet presAssocID="{B998D9D7-4F9F-4256-BC2C-BC29302683DE}" presName="FourNodes_4" presStyleLbl="node1" presStyleIdx="3" presStyleCnt="4">
        <dgm:presLayoutVars>
          <dgm:bulletEnabled val="1"/>
        </dgm:presLayoutVars>
      </dgm:prSet>
      <dgm:spPr/>
    </dgm:pt>
    <dgm:pt modelId="{99F4A771-78AF-425D-9223-ED5FA874D538}" type="pres">
      <dgm:prSet presAssocID="{B998D9D7-4F9F-4256-BC2C-BC29302683DE}" presName="FourConn_1-2" presStyleLbl="fgAccFollowNode1" presStyleIdx="0" presStyleCnt="3">
        <dgm:presLayoutVars>
          <dgm:bulletEnabled val="1"/>
        </dgm:presLayoutVars>
      </dgm:prSet>
      <dgm:spPr/>
    </dgm:pt>
    <dgm:pt modelId="{C2983C25-0B10-4EB3-A050-D921184672C4}" type="pres">
      <dgm:prSet presAssocID="{B998D9D7-4F9F-4256-BC2C-BC29302683DE}" presName="FourConn_2-3" presStyleLbl="fgAccFollowNode1" presStyleIdx="1" presStyleCnt="3">
        <dgm:presLayoutVars>
          <dgm:bulletEnabled val="1"/>
        </dgm:presLayoutVars>
      </dgm:prSet>
      <dgm:spPr/>
    </dgm:pt>
    <dgm:pt modelId="{3FE7206D-49E2-44FB-B73C-9FD41AE919E3}" type="pres">
      <dgm:prSet presAssocID="{B998D9D7-4F9F-4256-BC2C-BC29302683DE}" presName="FourConn_3-4" presStyleLbl="fgAccFollowNode1" presStyleIdx="2" presStyleCnt="3">
        <dgm:presLayoutVars>
          <dgm:bulletEnabled val="1"/>
        </dgm:presLayoutVars>
      </dgm:prSet>
      <dgm:spPr/>
    </dgm:pt>
    <dgm:pt modelId="{B014BEB3-4AC4-4AE4-A861-16EC1B53D9F4}" type="pres">
      <dgm:prSet presAssocID="{B998D9D7-4F9F-4256-BC2C-BC29302683DE}" presName="FourNodes_1_text" presStyleLbl="node1" presStyleIdx="3" presStyleCnt="4">
        <dgm:presLayoutVars>
          <dgm:bulletEnabled val="1"/>
        </dgm:presLayoutVars>
      </dgm:prSet>
      <dgm:spPr/>
    </dgm:pt>
    <dgm:pt modelId="{EFE7ADB0-05D6-4442-B3E2-29A378947D04}" type="pres">
      <dgm:prSet presAssocID="{B998D9D7-4F9F-4256-BC2C-BC29302683DE}" presName="FourNodes_2_text" presStyleLbl="node1" presStyleIdx="3" presStyleCnt="4">
        <dgm:presLayoutVars>
          <dgm:bulletEnabled val="1"/>
        </dgm:presLayoutVars>
      </dgm:prSet>
      <dgm:spPr/>
    </dgm:pt>
    <dgm:pt modelId="{976356B8-9F85-4278-A3BF-BA94FFEB5B26}" type="pres">
      <dgm:prSet presAssocID="{B998D9D7-4F9F-4256-BC2C-BC29302683DE}" presName="FourNodes_3_text" presStyleLbl="node1" presStyleIdx="3" presStyleCnt="4">
        <dgm:presLayoutVars>
          <dgm:bulletEnabled val="1"/>
        </dgm:presLayoutVars>
      </dgm:prSet>
      <dgm:spPr/>
    </dgm:pt>
    <dgm:pt modelId="{8A2CD613-CD86-4C76-9EA8-3E30E8B6C225}" type="pres">
      <dgm:prSet presAssocID="{B998D9D7-4F9F-4256-BC2C-BC29302683D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0380F0D-F827-4A6C-9BE3-A81A09170721}" type="presOf" srcId="{7683005E-0348-4E52-BCCB-38F8754689BE}" destId="{99F4A771-78AF-425D-9223-ED5FA874D538}" srcOrd="0" destOrd="0" presId="urn:microsoft.com/office/officeart/2005/8/layout/vProcess5"/>
    <dgm:cxn modelId="{E4E1B212-FD3F-4B0A-BBE6-039534E11618}" type="presOf" srcId="{0CED4E8E-D691-49F4-BA65-EF20DF9F4B8C}" destId="{976356B8-9F85-4278-A3BF-BA94FFEB5B26}" srcOrd="1" destOrd="0" presId="urn:microsoft.com/office/officeart/2005/8/layout/vProcess5"/>
    <dgm:cxn modelId="{2C9AAA1C-B8D2-4CD3-AB3E-92F75A989141}" srcId="{B998D9D7-4F9F-4256-BC2C-BC29302683DE}" destId="{C856C02C-89A7-4FE1-BD0D-DF12CFDC3AAE}" srcOrd="0" destOrd="0" parTransId="{5BAC7293-2C15-42E2-B0AE-6B5471215B86}" sibTransId="{7683005E-0348-4E52-BCCB-38F8754689BE}"/>
    <dgm:cxn modelId="{B8069922-8557-42D0-A92C-FFC99D3BA026}" srcId="{B998D9D7-4F9F-4256-BC2C-BC29302683DE}" destId="{86D00FC2-6853-4769-9C9C-BE561FBD2308}" srcOrd="3" destOrd="0" parTransId="{004B7B54-85DA-4303-B271-676D66EC5E37}" sibTransId="{92A0A85A-62DC-40F5-BE18-5F838434BF15}"/>
    <dgm:cxn modelId="{83CEF522-C2FD-4247-BEF2-CAC7CFAC9BF1}" srcId="{B998D9D7-4F9F-4256-BC2C-BC29302683DE}" destId="{A8A49D8C-CD1F-46D9-9399-43ADA2C3D820}" srcOrd="1" destOrd="0" parTransId="{B86B1A8F-8DCD-448E-AEC5-7E92939837A0}" sibTransId="{BF9960D4-7486-4ACB-9A80-A0CD48760061}"/>
    <dgm:cxn modelId="{A43F1132-E93A-434D-BED8-51D6DB096427}" type="presOf" srcId="{B998D9D7-4F9F-4256-BC2C-BC29302683DE}" destId="{8C2139F0-0EAB-4E6D-A901-B6D753C25C8F}" srcOrd="0" destOrd="0" presId="urn:microsoft.com/office/officeart/2005/8/layout/vProcess5"/>
    <dgm:cxn modelId="{A9000D6E-5CD2-419F-AC1D-60D2FAFA0C0B}" type="presOf" srcId="{A8A49D8C-CD1F-46D9-9399-43ADA2C3D820}" destId="{EFE7ADB0-05D6-4442-B3E2-29A378947D04}" srcOrd="1" destOrd="0" presId="urn:microsoft.com/office/officeart/2005/8/layout/vProcess5"/>
    <dgm:cxn modelId="{9DEC556E-F0B8-4B63-979E-B6DF1C2D0A4C}" type="presOf" srcId="{0CED4E8E-D691-49F4-BA65-EF20DF9F4B8C}" destId="{6B682C45-A669-4AAF-A52B-1754E7CDE355}" srcOrd="0" destOrd="0" presId="urn:microsoft.com/office/officeart/2005/8/layout/vProcess5"/>
    <dgm:cxn modelId="{F2785174-E262-437B-A448-55227F11F9FE}" type="presOf" srcId="{11490CC0-12C2-4C20-AD57-3FEAB2ABC30F}" destId="{3FE7206D-49E2-44FB-B73C-9FD41AE919E3}" srcOrd="0" destOrd="0" presId="urn:microsoft.com/office/officeart/2005/8/layout/vProcess5"/>
    <dgm:cxn modelId="{52DB037C-7DCA-4351-86BB-A7F80375E73B}" type="presOf" srcId="{C856C02C-89A7-4FE1-BD0D-DF12CFDC3AAE}" destId="{9C31A97D-1962-41CC-8A2F-485B34F88FC3}" srcOrd="0" destOrd="0" presId="urn:microsoft.com/office/officeart/2005/8/layout/vProcess5"/>
    <dgm:cxn modelId="{7AA4F386-66AC-4BF2-A2B7-2BC729EEF1E0}" type="presOf" srcId="{86D00FC2-6853-4769-9C9C-BE561FBD2308}" destId="{8A2CD613-CD86-4C76-9EA8-3E30E8B6C225}" srcOrd="1" destOrd="0" presId="urn:microsoft.com/office/officeart/2005/8/layout/vProcess5"/>
    <dgm:cxn modelId="{6CCC22B1-1581-485D-8E51-1E19DA43F57E}" type="presOf" srcId="{C856C02C-89A7-4FE1-BD0D-DF12CFDC3AAE}" destId="{B014BEB3-4AC4-4AE4-A861-16EC1B53D9F4}" srcOrd="1" destOrd="0" presId="urn:microsoft.com/office/officeart/2005/8/layout/vProcess5"/>
    <dgm:cxn modelId="{6B4569E1-1179-4CA5-9422-C9B8EFE2B095}" srcId="{B998D9D7-4F9F-4256-BC2C-BC29302683DE}" destId="{0CED4E8E-D691-49F4-BA65-EF20DF9F4B8C}" srcOrd="2" destOrd="0" parTransId="{8D84628A-49D2-4AA0-8F96-724EEFF1ABC2}" sibTransId="{11490CC0-12C2-4C20-AD57-3FEAB2ABC30F}"/>
    <dgm:cxn modelId="{E9B506E4-A1F5-42DA-B2A6-0647C4A47D98}" type="presOf" srcId="{BF9960D4-7486-4ACB-9A80-A0CD48760061}" destId="{C2983C25-0B10-4EB3-A050-D921184672C4}" srcOrd="0" destOrd="0" presId="urn:microsoft.com/office/officeart/2005/8/layout/vProcess5"/>
    <dgm:cxn modelId="{B16A80ED-4D0F-43CE-ABE2-4DD1670FBF1E}" type="presOf" srcId="{A8A49D8C-CD1F-46D9-9399-43ADA2C3D820}" destId="{6328F9A0-56E0-4B75-B44A-0117825B4A5E}" srcOrd="0" destOrd="0" presId="urn:microsoft.com/office/officeart/2005/8/layout/vProcess5"/>
    <dgm:cxn modelId="{7CD630EE-865C-4097-ACA1-06F877C8403B}" type="presOf" srcId="{86D00FC2-6853-4769-9C9C-BE561FBD2308}" destId="{64CD1CAF-EAB7-44C4-A6FD-3693F1C78009}" srcOrd="0" destOrd="0" presId="urn:microsoft.com/office/officeart/2005/8/layout/vProcess5"/>
    <dgm:cxn modelId="{2D4D1C80-B712-4BF0-873F-620827B1EBDC}" type="presParOf" srcId="{8C2139F0-0EAB-4E6D-A901-B6D753C25C8F}" destId="{81C05432-36A6-4D82-9E23-C67B25591965}" srcOrd="0" destOrd="0" presId="urn:microsoft.com/office/officeart/2005/8/layout/vProcess5"/>
    <dgm:cxn modelId="{B0F75306-B8D3-4D9A-9621-7E1AE0F53292}" type="presParOf" srcId="{8C2139F0-0EAB-4E6D-A901-B6D753C25C8F}" destId="{9C31A97D-1962-41CC-8A2F-485B34F88FC3}" srcOrd="1" destOrd="0" presId="urn:microsoft.com/office/officeart/2005/8/layout/vProcess5"/>
    <dgm:cxn modelId="{DDCADC6C-EB1A-4504-8716-2A5686C434A1}" type="presParOf" srcId="{8C2139F0-0EAB-4E6D-A901-B6D753C25C8F}" destId="{6328F9A0-56E0-4B75-B44A-0117825B4A5E}" srcOrd="2" destOrd="0" presId="urn:microsoft.com/office/officeart/2005/8/layout/vProcess5"/>
    <dgm:cxn modelId="{9BB091EC-515C-4CD9-8110-F9EAD76398EC}" type="presParOf" srcId="{8C2139F0-0EAB-4E6D-A901-B6D753C25C8F}" destId="{6B682C45-A669-4AAF-A52B-1754E7CDE355}" srcOrd="3" destOrd="0" presId="urn:microsoft.com/office/officeart/2005/8/layout/vProcess5"/>
    <dgm:cxn modelId="{5B6A24C2-F72C-4D7A-AA6F-0DD6E5A09614}" type="presParOf" srcId="{8C2139F0-0EAB-4E6D-A901-B6D753C25C8F}" destId="{64CD1CAF-EAB7-44C4-A6FD-3693F1C78009}" srcOrd="4" destOrd="0" presId="urn:microsoft.com/office/officeart/2005/8/layout/vProcess5"/>
    <dgm:cxn modelId="{B6820E8A-37CC-48AE-95BC-3B4F085B268B}" type="presParOf" srcId="{8C2139F0-0EAB-4E6D-A901-B6D753C25C8F}" destId="{99F4A771-78AF-425D-9223-ED5FA874D538}" srcOrd="5" destOrd="0" presId="urn:microsoft.com/office/officeart/2005/8/layout/vProcess5"/>
    <dgm:cxn modelId="{BA3320E6-617F-4216-82DD-A9C899C76DAC}" type="presParOf" srcId="{8C2139F0-0EAB-4E6D-A901-B6D753C25C8F}" destId="{C2983C25-0B10-4EB3-A050-D921184672C4}" srcOrd="6" destOrd="0" presId="urn:microsoft.com/office/officeart/2005/8/layout/vProcess5"/>
    <dgm:cxn modelId="{AD424242-8003-4450-82F7-5EF3600E42E0}" type="presParOf" srcId="{8C2139F0-0EAB-4E6D-A901-B6D753C25C8F}" destId="{3FE7206D-49E2-44FB-B73C-9FD41AE919E3}" srcOrd="7" destOrd="0" presId="urn:microsoft.com/office/officeart/2005/8/layout/vProcess5"/>
    <dgm:cxn modelId="{EAF38ED9-EBB5-44AE-8DA2-FA3AC111CD4F}" type="presParOf" srcId="{8C2139F0-0EAB-4E6D-A901-B6D753C25C8F}" destId="{B014BEB3-4AC4-4AE4-A861-16EC1B53D9F4}" srcOrd="8" destOrd="0" presId="urn:microsoft.com/office/officeart/2005/8/layout/vProcess5"/>
    <dgm:cxn modelId="{BF247070-9041-45FD-9C2A-CB2ADD7C304F}" type="presParOf" srcId="{8C2139F0-0EAB-4E6D-A901-B6D753C25C8F}" destId="{EFE7ADB0-05D6-4442-B3E2-29A378947D04}" srcOrd="9" destOrd="0" presId="urn:microsoft.com/office/officeart/2005/8/layout/vProcess5"/>
    <dgm:cxn modelId="{97A12C24-CBE9-4A3A-8664-B416B89F506F}" type="presParOf" srcId="{8C2139F0-0EAB-4E6D-A901-B6D753C25C8F}" destId="{976356B8-9F85-4278-A3BF-BA94FFEB5B26}" srcOrd="10" destOrd="0" presId="urn:microsoft.com/office/officeart/2005/8/layout/vProcess5"/>
    <dgm:cxn modelId="{349AAAAC-E43F-4990-9B53-2C3D84D24BFF}" type="presParOf" srcId="{8C2139F0-0EAB-4E6D-A901-B6D753C25C8F}" destId="{8A2CD613-CD86-4C76-9EA8-3E30E8B6C22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62E51-7E24-475A-809D-E5160965368F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7126ADCD-468F-4332-B977-99BF88EB975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Forecast vs. actual</a:t>
          </a:r>
        </a:p>
      </dgm:t>
    </dgm:pt>
    <dgm:pt modelId="{242D8D3C-8991-4D9A-82A4-6107736EFFBD}" type="parTrans" cxnId="{CC466F77-2930-44A3-9FA2-3B5DF22A0016}">
      <dgm:prSet/>
      <dgm:spPr/>
      <dgm:t>
        <a:bodyPr/>
        <a:lstStyle/>
        <a:p>
          <a:endParaRPr lang="en-US"/>
        </a:p>
      </dgm:t>
    </dgm:pt>
    <dgm:pt modelId="{B11BFB6B-3A5B-456F-B310-737A7C80668E}" type="sibTrans" cxnId="{CC466F77-2930-44A3-9FA2-3B5DF22A0016}">
      <dgm:prSet/>
      <dgm:spPr/>
      <dgm:t>
        <a:bodyPr/>
        <a:lstStyle/>
        <a:p>
          <a:endParaRPr lang="en-US"/>
        </a:p>
      </dgm:t>
    </dgm:pt>
    <dgm:pt modelId="{697F26EF-3C8E-4173-A65A-6351AAF60C7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Gross Margin</a:t>
          </a:r>
        </a:p>
      </dgm:t>
    </dgm:pt>
    <dgm:pt modelId="{336AE7D1-7F62-4D28-9A8B-E3B4B05CBF0A}" type="parTrans" cxnId="{6E0CB900-6E23-4A4D-A7AF-26AE0FCB07E0}">
      <dgm:prSet/>
      <dgm:spPr/>
      <dgm:t>
        <a:bodyPr/>
        <a:lstStyle/>
        <a:p>
          <a:endParaRPr lang="en-US"/>
        </a:p>
      </dgm:t>
    </dgm:pt>
    <dgm:pt modelId="{ED40F060-C5F6-4A3E-8D5E-355EDB73A80B}" type="sibTrans" cxnId="{6E0CB900-6E23-4A4D-A7AF-26AE0FCB07E0}">
      <dgm:prSet/>
      <dgm:spPr/>
      <dgm:t>
        <a:bodyPr/>
        <a:lstStyle/>
        <a:p>
          <a:endParaRPr lang="en-US"/>
        </a:p>
      </dgm:t>
    </dgm:pt>
    <dgm:pt modelId="{9D11BEFE-698D-4433-9303-EEEB7DBAAD1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Important trends</a:t>
          </a:r>
        </a:p>
      </dgm:t>
    </dgm:pt>
    <dgm:pt modelId="{F63F9C66-5C2F-41A8-86B2-B5456E35F4A2}" type="parTrans" cxnId="{F9B06AF5-A59B-4042-9EC3-2A8E67FC08C8}">
      <dgm:prSet/>
      <dgm:spPr/>
      <dgm:t>
        <a:bodyPr/>
        <a:lstStyle/>
        <a:p>
          <a:endParaRPr lang="en-US"/>
        </a:p>
      </dgm:t>
    </dgm:pt>
    <dgm:pt modelId="{4FAD76A9-61F7-4984-A8A7-A48ED728DFBD}" type="sibTrans" cxnId="{F9B06AF5-A59B-4042-9EC3-2A8E67FC08C8}">
      <dgm:prSet/>
      <dgm:spPr/>
      <dgm:t>
        <a:bodyPr/>
        <a:lstStyle/>
        <a:p>
          <a:endParaRPr lang="en-US"/>
        </a:p>
      </dgm:t>
    </dgm:pt>
    <dgm:pt modelId="{C6507FD3-292D-41C0-AD8F-A57546870CB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Compare company to rest of market</a:t>
          </a:r>
        </a:p>
      </dgm:t>
    </dgm:pt>
    <dgm:pt modelId="{53E9E7B2-C049-4F05-9DF5-101F90B839D7}" type="parTrans" cxnId="{4C79FDEE-6207-417D-BF08-A111302DCDB4}">
      <dgm:prSet/>
      <dgm:spPr/>
      <dgm:t>
        <a:bodyPr/>
        <a:lstStyle/>
        <a:p>
          <a:endParaRPr lang="en-US"/>
        </a:p>
      </dgm:t>
    </dgm:pt>
    <dgm:pt modelId="{F67486BE-62D7-49DD-BBF9-73BB005AADF0}" type="sibTrans" cxnId="{4C79FDEE-6207-417D-BF08-A111302DCDB4}">
      <dgm:prSet/>
      <dgm:spPr/>
      <dgm:t>
        <a:bodyPr/>
        <a:lstStyle/>
        <a:p>
          <a:endParaRPr lang="en-US"/>
        </a:p>
      </dgm:t>
    </dgm:pt>
    <dgm:pt modelId="{DD94631C-CB77-4950-BAF3-C11FEF1C013F}" type="pres">
      <dgm:prSet presAssocID="{16C62E51-7E24-475A-809D-E5160965368F}" presName="root" presStyleCnt="0">
        <dgm:presLayoutVars>
          <dgm:dir/>
          <dgm:resizeHandles val="exact"/>
        </dgm:presLayoutVars>
      </dgm:prSet>
      <dgm:spPr/>
    </dgm:pt>
    <dgm:pt modelId="{6A69ECE5-C1A3-4C7B-BE32-96B1390F4E0D}" type="pres">
      <dgm:prSet presAssocID="{7126ADCD-468F-4332-B977-99BF88EB9757}" presName="compNode" presStyleCnt="0"/>
      <dgm:spPr/>
    </dgm:pt>
    <dgm:pt modelId="{C427BEAA-BA84-46C9-B6D0-C72307DA978C}" type="pres">
      <dgm:prSet presAssocID="{7126ADCD-468F-4332-B977-99BF88EB9757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E77C549-F52B-4442-ABEC-6962C733E221}" type="pres">
      <dgm:prSet presAssocID="{7126ADCD-468F-4332-B977-99BF88EB975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EF30279-A32F-4B81-8CA3-E210B901C8A3}" type="pres">
      <dgm:prSet presAssocID="{7126ADCD-468F-4332-B977-99BF88EB9757}" presName="spaceRect" presStyleCnt="0"/>
      <dgm:spPr/>
    </dgm:pt>
    <dgm:pt modelId="{54030A24-396D-42C8-A5DD-5FC918A3B873}" type="pres">
      <dgm:prSet presAssocID="{7126ADCD-468F-4332-B977-99BF88EB9757}" presName="textRect" presStyleLbl="revTx" presStyleIdx="0" presStyleCnt="4">
        <dgm:presLayoutVars>
          <dgm:chMax val="1"/>
          <dgm:chPref val="1"/>
        </dgm:presLayoutVars>
      </dgm:prSet>
      <dgm:spPr/>
    </dgm:pt>
    <dgm:pt modelId="{2A7047CA-2542-4038-A8B8-6507BA63D787}" type="pres">
      <dgm:prSet presAssocID="{B11BFB6B-3A5B-456F-B310-737A7C80668E}" presName="sibTrans" presStyleCnt="0"/>
      <dgm:spPr/>
    </dgm:pt>
    <dgm:pt modelId="{8E0D866E-92F4-43BA-928D-E1D9ACA50D9A}" type="pres">
      <dgm:prSet presAssocID="{697F26EF-3C8E-4173-A65A-6351AAF60C78}" presName="compNode" presStyleCnt="0"/>
      <dgm:spPr/>
    </dgm:pt>
    <dgm:pt modelId="{78CD2AC5-C796-45BB-A09D-1CEF75BB685B}" type="pres">
      <dgm:prSet presAssocID="{697F26EF-3C8E-4173-A65A-6351AAF60C78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287B914-98F6-4DE6-B281-4D0FA68AEEE8}" type="pres">
      <dgm:prSet presAssocID="{697F26EF-3C8E-4173-A65A-6351AAF60C7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DB8F5D82-CF0E-4C08-B2A1-3321282222BC}" type="pres">
      <dgm:prSet presAssocID="{697F26EF-3C8E-4173-A65A-6351AAF60C78}" presName="spaceRect" presStyleCnt="0"/>
      <dgm:spPr/>
    </dgm:pt>
    <dgm:pt modelId="{0FF44F2A-D50F-4407-9FF5-2BFED4A1E3D2}" type="pres">
      <dgm:prSet presAssocID="{697F26EF-3C8E-4173-A65A-6351AAF60C78}" presName="textRect" presStyleLbl="revTx" presStyleIdx="1" presStyleCnt="4">
        <dgm:presLayoutVars>
          <dgm:chMax val="1"/>
          <dgm:chPref val="1"/>
        </dgm:presLayoutVars>
      </dgm:prSet>
      <dgm:spPr/>
    </dgm:pt>
    <dgm:pt modelId="{592EFC31-7C0D-4EFC-B14F-7A65861408B2}" type="pres">
      <dgm:prSet presAssocID="{ED40F060-C5F6-4A3E-8D5E-355EDB73A80B}" presName="sibTrans" presStyleCnt="0"/>
      <dgm:spPr/>
    </dgm:pt>
    <dgm:pt modelId="{9635B052-659E-4A62-99A1-33816480575C}" type="pres">
      <dgm:prSet presAssocID="{9D11BEFE-698D-4433-9303-EEEB7DBAAD1F}" presName="compNode" presStyleCnt="0"/>
      <dgm:spPr/>
    </dgm:pt>
    <dgm:pt modelId="{7033C1FE-08FA-4233-88F3-479787109113}" type="pres">
      <dgm:prSet presAssocID="{9D11BEFE-698D-4433-9303-EEEB7DBAAD1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51C436B-9C02-4EBD-BAFD-1748F8F44839}" type="pres">
      <dgm:prSet presAssocID="{9D11BEFE-698D-4433-9303-EEEB7DBAAD1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D91008D7-A50A-45F8-960C-6B176A9586E2}" type="pres">
      <dgm:prSet presAssocID="{9D11BEFE-698D-4433-9303-EEEB7DBAAD1F}" presName="spaceRect" presStyleCnt="0"/>
      <dgm:spPr/>
    </dgm:pt>
    <dgm:pt modelId="{7C4C4141-3FD0-417E-B02D-8613A3C9F736}" type="pres">
      <dgm:prSet presAssocID="{9D11BEFE-698D-4433-9303-EEEB7DBAAD1F}" presName="textRect" presStyleLbl="revTx" presStyleIdx="2" presStyleCnt="4">
        <dgm:presLayoutVars>
          <dgm:chMax val="1"/>
          <dgm:chPref val="1"/>
        </dgm:presLayoutVars>
      </dgm:prSet>
      <dgm:spPr/>
    </dgm:pt>
    <dgm:pt modelId="{49461C03-CA89-469B-82E8-48C1AAA63292}" type="pres">
      <dgm:prSet presAssocID="{4FAD76A9-61F7-4984-A8A7-A48ED728DFBD}" presName="sibTrans" presStyleCnt="0"/>
      <dgm:spPr/>
    </dgm:pt>
    <dgm:pt modelId="{A669316D-A659-467F-997A-798B04868B80}" type="pres">
      <dgm:prSet presAssocID="{C6507FD3-292D-41C0-AD8F-A57546870CBB}" presName="compNode" presStyleCnt="0"/>
      <dgm:spPr/>
    </dgm:pt>
    <dgm:pt modelId="{F0F2338F-716D-45CE-A9F5-4F0257B0BFD2}" type="pres">
      <dgm:prSet presAssocID="{C6507FD3-292D-41C0-AD8F-A57546870CBB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ED7DA54-2CFD-41F1-AE03-2B6219487346}" type="pres">
      <dgm:prSet presAssocID="{C6507FD3-292D-41C0-AD8F-A57546870CB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"/>
        </a:ext>
      </dgm:extLst>
    </dgm:pt>
    <dgm:pt modelId="{7CD0E3FC-F8E8-4D72-9395-27B97F4A9ABD}" type="pres">
      <dgm:prSet presAssocID="{C6507FD3-292D-41C0-AD8F-A57546870CBB}" presName="spaceRect" presStyleCnt="0"/>
      <dgm:spPr/>
    </dgm:pt>
    <dgm:pt modelId="{D62AE336-7238-4028-B6C5-76FBFA355CAC}" type="pres">
      <dgm:prSet presAssocID="{C6507FD3-292D-41C0-AD8F-A57546870CB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E0CB900-6E23-4A4D-A7AF-26AE0FCB07E0}" srcId="{16C62E51-7E24-475A-809D-E5160965368F}" destId="{697F26EF-3C8E-4173-A65A-6351AAF60C78}" srcOrd="1" destOrd="0" parTransId="{336AE7D1-7F62-4D28-9A8B-E3B4B05CBF0A}" sibTransId="{ED40F060-C5F6-4A3E-8D5E-355EDB73A80B}"/>
    <dgm:cxn modelId="{37012A6D-9D01-4056-B1D8-AD35D88D9CE5}" type="presOf" srcId="{697F26EF-3C8E-4173-A65A-6351AAF60C78}" destId="{0FF44F2A-D50F-4407-9FF5-2BFED4A1E3D2}" srcOrd="0" destOrd="0" presId="urn:microsoft.com/office/officeart/2018/5/layout/IconLeafLabelList"/>
    <dgm:cxn modelId="{F1174A4F-EAD2-489D-876F-6093602CAE3B}" type="presOf" srcId="{C6507FD3-292D-41C0-AD8F-A57546870CBB}" destId="{D62AE336-7238-4028-B6C5-76FBFA355CAC}" srcOrd="0" destOrd="0" presId="urn:microsoft.com/office/officeart/2018/5/layout/IconLeafLabelList"/>
    <dgm:cxn modelId="{CC466F77-2930-44A3-9FA2-3B5DF22A0016}" srcId="{16C62E51-7E24-475A-809D-E5160965368F}" destId="{7126ADCD-468F-4332-B977-99BF88EB9757}" srcOrd="0" destOrd="0" parTransId="{242D8D3C-8991-4D9A-82A4-6107736EFFBD}" sibTransId="{B11BFB6B-3A5B-456F-B310-737A7C80668E}"/>
    <dgm:cxn modelId="{1C305EAD-9DFA-4A02-BCC2-E0892A23F85C}" type="presOf" srcId="{9D11BEFE-698D-4433-9303-EEEB7DBAAD1F}" destId="{7C4C4141-3FD0-417E-B02D-8613A3C9F736}" srcOrd="0" destOrd="0" presId="urn:microsoft.com/office/officeart/2018/5/layout/IconLeafLabelList"/>
    <dgm:cxn modelId="{59675AC4-D7EC-4D03-945F-CB1D006CAC3E}" type="presOf" srcId="{7126ADCD-468F-4332-B977-99BF88EB9757}" destId="{54030A24-396D-42C8-A5DD-5FC918A3B873}" srcOrd="0" destOrd="0" presId="urn:microsoft.com/office/officeart/2018/5/layout/IconLeafLabelList"/>
    <dgm:cxn modelId="{20C39BD6-A1F1-4F25-A8D0-34631A5F6B20}" type="presOf" srcId="{16C62E51-7E24-475A-809D-E5160965368F}" destId="{DD94631C-CB77-4950-BAF3-C11FEF1C013F}" srcOrd="0" destOrd="0" presId="urn:microsoft.com/office/officeart/2018/5/layout/IconLeafLabelList"/>
    <dgm:cxn modelId="{4C79FDEE-6207-417D-BF08-A111302DCDB4}" srcId="{16C62E51-7E24-475A-809D-E5160965368F}" destId="{C6507FD3-292D-41C0-AD8F-A57546870CBB}" srcOrd="3" destOrd="0" parTransId="{53E9E7B2-C049-4F05-9DF5-101F90B839D7}" sibTransId="{F67486BE-62D7-49DD-BBF9-73BB005AADF0}"/>
    <dgm:cxn modelId="{F9B06AF5-A59B-4042-9EC3-2A8E67FC08C8}" srcId="{16C62E51-7E24-475A-809D-E5160965368F}" destId="{9D11BEFE-698D-4433-9303-EEEB7DBAAD1F}" srcOrd="2" destOrd="0" parTransId="{F63F9C66-5C2F-41A8-86B2-B5456E35F4A2}" sibTransId="{4FAD76A9-61F7-4984-A8A7-A48ED728DFBD}"/>
    <dgm:cxn modelId="{988502AE-12F8-4480-9F22-E549413A4418}" type="presParOf" srcId="{DD94631C-CB77-4950-BAF3-C11FEF1C013F}" destId="{6A69ECE5-C1A3-4C7B-BE32-96B1390F4E0D}" srcOrd="0" destOrd="0" presId="urn:microsoft.com/office/officeart/2018/5/layout/IconLeafLabelList"/>
    <dgm:cxn modelId="{67B62F33-8530-4806-8049-60B69F6A8731}" type="presParOf" srcId="{6A69ECE5-C1A3-4C7B-BE32-96B1390F4E0D}" destId="{C427BEAA-BA84-46C9-B6D0-C72307DA978C}" srcOrd="0" destOrd="0" presId="urn:microsoft.com/office/officeart/2018/5/layout/IconLeafLabelList"/>
    <dgm:cxn modelId="{CC51526B-A501-456C-B9A4-B902710AF8B2}" type="presParOf" srcId="{6A69ECE5-C1A3-4C7B-BE32-96B1390F4E0D}" destId="{BE77C549-F52B-4442-ABEC-6962C733E221}" srcOrd="1" destOrd="0" presId="urn:microsoft.com/office/officeart/2018/5/layout/IconLeafLabelList"/>
    <dgm:cxn modelId="{6BCA7B36-9E21-4D50-B432-976404749080}" type="presParOf" srcId="{6A69ECE5-C1A3-4C7B-BE32-96B1390F4E0D}" destId="{3EF30279-A32F-4B81-8CA3-E210B901C8A3}" srcOrd="2" destOrd="0" presId="urn:microsoft.com/office/officeart/2018/5/layout/IconLeafLabelList"/>
    <dgm:cxn modelId="{10218A55-8394-4D55-8561-5CAD38152640}" type="presParOf" srcId="{6A69ECE5-C1A3-4C7B-BE32-96B1390F4E0D}" destId="{54030A24-396D-42C8-A5DD-5FC918A3B873}" srcOrd="3" destOrd="0" presId="urn:microsoft.com/office/officeart/2018/5/layout/IconLeafLabelList"/>
    <dgm:cxn modelId="{0AF253EF-5E94-40C6-86D5-93C5757435A9}" type="presParOf" srcId="{DD94631C-CB77-4950-BAF3-C11FEF1C013F}" destId="{2A7047CA-2542-4038-A8B8-6507BA63D787}" srcOrd="1" destOrd="0" presId="urn:microsoft.com/office/officeart/2018/5/layout/IconLeafLabelList"/>
    <dgm:cxn modelId="{517C620A-16AD-46E4-9762-72536FDE1027}" type="presParOf" srcId="{DD94631C-CB77-4950-BAF3-C11FEF1C013F}" destId="{8E0D866E-92F4-43BA-928D-E1D9ACA50D9A}" srcOrd="2" destOrd="0" presId="urn:microsoft.com/office/officeart/2018/5/layout/IconLeafLabelList"/>
    <dgm:cxn modelId="{2F6AD82F-C5C5-4C4B-8D62-352BF96C3EF3}" type="presParOf" srcId="{8E0D866E-92F4-43BA-928D-E1D9ACA50D9A}" destId="{78CD2AC5-C796-45BB-A09D-1CEF75BB685B}" srcOrd="0" destOrd="0" presId="urn:microsoft.com/office/officeart/2018/5/layout/IconLeafLabelList"/>
    <dgm:cxn modelId="{B7B8AAFB-B719-4008-9508-BECE6F7496A9}" type="presParOf" srcId="{8E0D866E-92F4-43BA-928D-E1D9ACA50D9A}" destId="{5287B914-98F6-4DE6-B281-4D0FA68AEEE8}" srcOrd="1" destOrd="0" presId="urn:microsoft.com/office/officeart/2018/5/layout/IconLeafLabelList"/>
    <dgm:cxn modelId="{2D2BA429-C644-48BA-8083-491CB72592FD}" type="presParOf" srcId="{8E0D866E-92F4-43BA-928D-E1D9ACA50D9A}" destId="{DB8F5D82-CF0E-4C08-B2A1-3321282222BC}" srcOrd="2" destOrd="0" presId="urn:microsoft.com/office/officeart/2018/5/layout/IconLeafLabelList"/>
    <dgm:cxn modelId="{D5D3F145-5385-4417-A5C1-FF55E8306B1F}" type="presParOf" srcId="{8E0D866E-92F4-43BA-928D-E1D9ACA50D9A}" destId="{0FF44F2A-D50F-4407-9FF5-2BFED4A1E3D2}" srcOrd="3" destOrd="0" presId="urn:microsoft.com/office/officeart/2018/5/layout/IconLeafLabelList"/>
    <dgm:cxn modelId="{ACE564BB-E84E-436F-85A2-C85631B3B1DE}" type="presParOf" srcId="{DD94631C-CB77-4950-BAF3-C11FEF1C013F}" destId="{592EFC31-7C0D-4EFC-B14F-7A65861408B2}" srcOrd="3" destOrd="0" presId="urn:microsoft.com/office/officeart/2018/5/layout/IconLeafLabelList"/>
    <dgm:cxn modelId="{A8A31C78-89CD-47AA-A1E6-421F948C713E}" type="presParOf" srcId="{DD94631C-CB77-4950-BAF3-C11FEF1C013F}" destId="{9635B052-659E-4A62-99A1-33816480575C}" srcOrd="4" destOrd="0" presId="urn:microsoft.com/office/officeart/2018/5/layout/IconLeafLabelList"/>
    <dgm:cxn modelId="{C8206BE9-D9A6-4152-ACF0-0C68E8398749}" type="presParOf" srcId="{9635B052-659E-4A62-99A1-33816480575C}" destId="{7033C1FE-08FA-4233-88F3-479787109113}" srcOrd="0" destOrd="0" presId="urn:microsoft.com/office/officeart/2018/5/layout/IconLeafLabelList"/>
    <dgm:cxn modelId="{1F546483-4465-41A1-9E20-39C859280A8A}" type="presParOf" srcId="{9635B052-659E-4A62-99A1-33816480575C}" destId="{D51C436B-9C02-4EBD-BAFD-1748F8F44839}" srcOrd="1" destOrd="0" presId="urn:microsoft.com/office/officeart/2018/5/layout/IconLeafLabelList"/>
    <dgm:cxn modelId="{BF59E2E9-19FF-4F47-BA0B-9107D7F2D674}" type="presParOf" srcId="{9635B052-659E-4A62-99A1-33816480575C}" destId="{D91008D7-A50A-45F8-960C-6B176A9586E2}" srcOrd="2" destOrd="0" presId="urn:microsoft.com/office/officeart/2018/5/layout/IconLeafLabelList"/>
    <dgm:cxn modelId="{D2B4171A-0716-403F-B23E-9D934FD02F23}" type="presParOf" srcId="{9635B052-659E-4A62-99A1-33816480575C}" destId="{7C4C4141-3FD0-417E-B02D-8613A3C9F736}" srcOrd="3" destOrd="0" presId="urn:microsoft.com/office/officeart/2018/5/layout/IconLeafLabelList"/>
    <dgm:cxn modelId="{33F92D01-2123-481C-84B4-3AB758974036}" type="presParOf" srcId="{DD94631C-CB77-4950-BAF3-C11FEF1C013F}" destId="{49461C03-CA89-469B-82E8-48C1AAA63292}" srcOrd="5" destOrd="0" presId="urn:microsoft.com/office/officeart/2018/5/layout/IconLeafLabelList"/>
    <dgm:cxn modelId="{33D63C9B-6DC1-474F-B0C8-B3760132441A}" type="presParOf" srcId="{DD94631C-CB77-4950-BAF3-C11FEF1C013F}" destId="{A669316D-A659-467F-997A-798B04868B80}" srcOrd="6" destOrd="0" presId="urn:microsoft.com/office/officeart/2018/5/layout/IconLeafLabelList"/>
    <dgm:cxn modelId="{B7DB95AC-2C13-43B8-80FE-84B8B70F1345}" type="presParOf" srcId="{A669316D-A659-467F-997A-798B04868B80}" destId="{F0F2338F-716D-45CE-A9F5-4F0257B0BFD2}" srcOrd="0" destOrd="0" presId="urn:microsoft.com/office/officeart/2018/5/layout/IconLeafLabelList"/>
    <dgm:cxn modelId="{3A8E6AB5-E988-42DF-A195-5DD52C040892}" type="presParOf" srcId="{A669316D-A659-467F-997A-798B04868B80}" destId="{8ED7DA54-2CFD-41F1-AE03-2B6219487346}" srcOrd="1" destOrd="0" presId="urn:microsoft.com/office/officeart/2018/5/layout/IconLeafLabelList"/>
    <dgm:cxn modelId="{1F40EF35-3687-4416-B3A2-A740BB8F527A}" type="presParOf" srcId="{A669316D-A659-467F-997A-798B04868B80}" destId="{7CD0E3FC-F8E8-4D72-9395-27B97F4A9ABD}" srcOrd="2" destOrd="0" presId="urn:microsoft.com/office/officeart/2018/5/layout/IconLeafLabelList"/>
    <dgm:cxn modelId="{491E63CD-C981-4338-9584-8416AAF97127}" type="presParOf" srcId="{A669316D-A659-467F-997A-798B04868B80}" destId="{D62AE336-7238-4028-B6C5-76FBFA355CA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8010AA-C808-4C33-AC1A-F3DCF4351D8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278E659-E452-4EE5-BF5F-F67EC37C44C2}">
      <dgm:prSet/>
      <dgm:spPr/>
      <dgm:t>
        <a:bodyPr/>
        <a:lstStyle/>
        <a:p>
          <a:pPr>
            <a:defRPr cap="all"/>
          </a:pPr>
          <a:r>
            <a:rPr lang="en-US" dirty="0"/>
            <a:t>Fast delivery</a:t>
          </a:r>
        </a:p>
      </dgm:t>
    </dgm:pt>
    <dgm:pt modelId="{9D8078A4-BF61-4080-A246-F0047F32C55A}" type="parTrans" cxnId="{9D7260A4-B2DD-43D1-B251-1EA8B444350C}">
      <dgm:prSet/>
      <dgm:spPr/>
      <dgm:t>
        <a:bodyPr/>
        <a:lstStyle/>
        <a:p>
          <a:endParaRPr lang="en-US"/>
        </a:p>
      </dgm:t>
    </dgm:pt>
    <dgm:pt modelId="{3B7CD278-06A3-4DB9-995D-B58658DF854C}" type="sibTrans" cxnId="{9D7260A4-B2DD-43D1-B251-1EA8B444350C}">
      <dgm:prSet/>
      <dgm:spPr/>
      <dgm:t>
        <a:bodyPr/>
        <a:lstStyle/>
        <a:p>
          <a:endParaRPr lang="en-US"/>
        </a:p>
      </dgm:t>
    </dgm:pt>
    <dgm:pt modelId="{799CF55C-7C92-4F49-B00B-74C17F5ED85D}">
      <dgm:prSet/>
      <dgm:spPr/>
      <dgm:t>
        <a:bodyPr/>
        <a:lstStyle/>
        <a:p>
          <a:pPr>
            <a:defRPr cap="all"/>
          </a:pPr>
          <a:r>
            <a:rPr lang="en-US" dirty="0"/>
            <a:t>Top manufacturers</a:t>
          </a:r>
        </a:p>
      </dgm:t>
    </dgm:pt>
    <dgm:pt modelId="{06028A6B-CBB2-4266-AAD5-20F39D34268F}" type="parTrans" cxnId="{DE6D57B7-E03D-41FA-AC16-63967945E11C}">
      <dgm:prSet/>
      <dgm:spPr/>
      <dgm:t>
        <a:bodyPr/>
        <a:lstStyle/>
        <a:p>
          <a:endParaRPr lang="en-US"/>
        </a:p>
      </dgm:t>
    </dgm:pt>
    <dgm:pt modelId="{7472314A-1D04-4E1F-93A2-FBBA67FC0B9F}" type="sibTrans" cxnId="{DE6D57B7-E03D-41FA-AC16-63967945E11C}">
      <dgm:prSet/>
      <dgm:spPr/>
      <dgm:t>
        <a:bodyPr/>
        <a:lstStyle/>
        <a:p>
          <a:endParaRPr lang="en-US"/>
        </a:p>
      </dgm:t>
    </dgm:pt>
    <dgm:pt modelId="{30FFD1D9-3B80-4FF4-9791-C25F1BDD063A}">
      <dgm:prSet/>
      <dgm:spPr/>
      <dgm:t>
        <a:bodyPr/>
        <a:lstStyle/>
        <a:p>
          <a:pPr>
            <a:defRPr cap="all"/>
          </a:pPr>
          <a:r>
            <a:rPr lang="en-US"/>
            <a:t>Competitive prices</a:t>
          </a:r>
        </a:p>
      </dgm:t>
    </dgm:pt>
    <dgm:pt modelId="{A2EB7B90-750D-4830-8AFA-362D4DA13A5C}" type="parTrans" cxnId="{79CD5934-9A58-441A-8846-37A24543A346}">
      <dgm:prSet/>
      <dgm:spPr/>
      <dgm:t>
        <a:bodyPr/>
        <a:lstStyle/>
        <a:p>
          <a:endParaRPr lang="en-US"/>
        </a:p>
      </dgm:t>
    </dgm:pt>
    <dgm:pt modelId="{5C19514D-D243-4FEC-967B-A94DF7094826}" type="sibTrans" cxnId="{79CD5934-9A58-441A-8846-37A24543A346}">
      <dgm:prSet/>
      <dgm:spPr/>
      <dgm:t>
        <a:bodyPr/>
        <a:lstStyle/>
        <a:p>
          <a:endParaRPr lang="en-US"/>
        </a:p>
      </dgm:t>
    </dgm:pt>
    <dgm:pt modelId="{F61353EE-01F9-4F6F-AFC5-10955C3EB4B2}">
      <dgm:prSet/>
      <dgm:spPr/>
      <dgm:t>
        <a:bodyPr/>
        <a:lstStyle/>
        <a:p>
          <a:pPr>
            <a:defRPr cap="all"/>
          </a:pPr>
          <a:r>
            <a:rPr lang="en-US" dirty="0"/>
            <a:t>After sales support</a:t>
          </a:r>
        </a:p>
      </dgm:t>
    </dgm:pt>
    <dgm:pt modelId="{B83777EC-B06E-4B14-9CB2-62300C13F449}" type="parTrans" cxnId="{A21FA6C4-BC67-420C-874E-D39FAF068CAA}">
      <dgm:prSet/>
      <dgm:spPr/>
      <dgm:t>
        <a:bodyPr/>
        <a:lstStyle/>
        <a:p>
          <a:endParaRPr lang="en-US"/>
        </a:p>
      </dgm:t>
    </dgm:pt>
    <dgm:pt modelId="{16C1C261-C27B-41DC-81BA-ABC75B1FB75F}" type="sibTrans" cxnId="{A21FA6C4-BC67-420C-874E-D39FAF068CAA}">
      <dgm:prSet/>
      <dgm:spPr/>
      <dgm:t>
        <a:bodyPr/>
        <a:lstStyle/>
        <a:p>
          <a:endParaRPr lang="en-US"/>
        </a:p>
      </dgm:t>
    </dgm:pt>
    <dgm:pt modelId="{53C6145D-A6CF-4882-A4D7-0033ED2B3AED}" type="pres">
      <dgm:prSet presAssocID="{508010AA-C808-4C33-AC1A-F3DCF4351D83}" presName="root" presStyleCnt="0">
        <dgm:presLayoutVars>
          <dgm:dir/>
          <dgm:resizeHandles val="exact"/>
        </dgm:presLayoutVars>
      </dgm:prSet>
      <dgm:spPr/>
    </dgm:pt>
    <dgm:pt modelId="{71F9AC47-38F6-4427-BC7C-3678AAF6C2F9}" type="pres">
      <dgm:prSet presAssocID="{7278E659-E452-4EE5-BF5F-F67EC37C44C2}" presName="compNode" presStyleCnt="0"/>
      <dgm:spPr/>
    </dgm:pt>
    <dgm:pt modelId="{B86C5D5B-D29D-42D0-AEE3-6D02199FADEF}" type="pres">
      <dgm:prSet presAssocID="{7278E659-E452-4EE5-BF5F-F67EC37C44C2}" presName="iconBgRect" presStyleLbl="bgShp" presStyleIdx="0" presStyleCnt="4"/>
      <dgm:spPr/>
    </dgm:pt>
    <dgm:pt modelId="{CE20F5FB-6347-45E3-BAF8-7553AA0F38A9}" type="pres">
      <dgm:prSet presAssocID="{7278E659-E452-4EE5-BF5F-F67EC37C44C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ACC86BCB-7723-440F-B03C-BD9E88825888}" type="pres">
      <dgm:prSet presAssocID="{7278E659-E452-4EE5-BF5F-F67EC37C44C2}" presName="spaceRect" presStyleCnt="0"/>
      <dgm:spPr/>
    </dgm:pt>
    <dgm:pt modelId="{81E58E4A-1130-4F4D-9B3D-F04FB9F69239}" type="pres">
      <dgm:prSet presAssocID="{7278E659-E452-4EE5-BF5F-F67EC37C44C2}" presName="textRect" presStyleLbl="revTx" presStyleIdx="0" presStyleCnt="4">
        <dgm:presLayoutVars>
          <dgm:chMax val="1"/>
          <dgm:chPref val="1"/>
        </dgm:presLayoutVars>
      </dgm:prSet>
      <dgm:spPr/>
    </dgm:pt>
    <dgm:pt modelId="{136F26BB-B1F2-4ADE-BCC1-2AEC42381A6A}" type="pres">
      <dgm:prSet presAssocID="{3B7CD278-06A3-4DB9-995D-B58658DF854C}" presName="sibTrans" presStyleCnt="0"/>
      <dgm:spPr/>
    </dgm:pt>
    <dgm:pt modelId="{974C478F-BDD6-4EB1-B0B2-BD7271D41419}" type="pres">
      <dgm:prSet presAssocID="{799CF55C-7C92-4F49-B00B-74C17F5ED85D}" presName="compNode" presStyleCnt="0"/>
      <dgm:spPr/>
    </dgm:pt>
    <dgm:pt modelId="{AD284DB4-B424-49BB-96F3-A8ABFA9619D8}" type="pres">
      <dgm:prSet presAssocID="{799CF55C-7C92-4F49-B00B-74C17F5ED85D}" presName="iconBgRect" presStyleLbl="bgShp" presStyleIdx="1" presStyleCnt="4"/>
      <dgm:spPr/>
    </dgm:pt>
    <dgm:pt modelId="{12F0A9EB-6CA7-4AEA-BD7A-C343B14C7211}" type="pres">
      <dgm:prSet presAssocID="{799CF55C-7C92-4F49-B00B-74C17F5ED85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FA1DBAE0-C3FA-424F-B9D9-0A98613A3F3A}" type="pres">
      <dgm:prSet presAssocID="{799CF55C-7C92-4F49-B00B-74C17F5ED85D}" presName="spaceRect" presStyleCnt="0"/>
      <dgm:spPr/>
    </dgm:pt>
    <dgm:pt modelId="{A463E005-C567-4DB1-BC4E-FBEAEA4429FF}" type="pres">
      <dgm:prSet presAssocID="{799CF55C-7C92-4F49-B00B-74C17F5ED85D}" presName="textRect" presStyleLbl="revTx" presStyleIdx="1" presStyleCnt="4">
        <dgm:presLayoutVars>
          <dgm:chMax val="1"/>
          <dgm:chPref val="1"/>
        </dgm:presLayoutVars>
      </dgm:prSet>
      <dgm:spPr/>
    </dgm:pt>
    <dgm:pt modelId="{2E20A667-0D60-4E79-BF26-A056470590E0}" type="pres">
      <dgm:prSet presAssocID="{7472314A-1D04-4E1F-93A2-FBBA67FC0B9F}" presName="sibTrans" presStyleCnt="0"/>
      <dgm:spPr/>
    </dgm:pt>
    <dgm:pt modelId="{43BF63A0-2B80-448B-812B-9DF0991FC300}" type="pres">
      <dgm:prSet presAssocID="{30FFD1D9-3B80-4FF4-9791-C25F1BDD063A}" presName="compNode" presStyleCnt="0"/>
      <dgm:spPr/>
    </dgm:pt>
    <dgm:pt modelId="{7C1ED329-3C4B-48B3-BDE8-C0AACF9B73EA}" type="pres">
      <dgm:prSet presAssocID="{30FFD1D9-3B80-4FF4-9791-C25F1BDD063A}" presName="iconBgRect" presStyleLbl="bgShp" presStyleIdx="2" presStyleCnt="4"/>
      <dgm:spPr/>
    </dgm:pt>
    <dgm:pt modelId="{4191CD97-4A54-48B8-A461-7B47D94E8333}" type="pres">
      <dgm:prSet presAssocID="{30FFD1D9-3B80-4FF4-9791-C25F1BDD063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CF969DB-E7DA-4368-8A1C-D7029DB573CC}" type="pres">
      <dgm:prSet presAssocID="{30FFD1D9-3B80-4FF4-9791-C25F1BDD063A}" presName="spaceRect" presStyleCnt="0"/>
      <dgm:spPr/>
    </dgm:pt>
    <dgm:pt modelId="{99E266F5-B910-49A9-B6C1-6CC5D2BE046F}" type="pres">
      <dgm:prSet presAssocID="{30FFD1D9-3B80-4FF4-9791-C25F1BDD063A}" presName="textRect" presStyleLbl="revTx" presStyleIdx="2" presStyleCnt="4">
        <dgm:presLayoutVars>
          <dgm:chMax val="1"/>
          <dgm:chPref val="1"/>
        </dgm:presLayoutVars>
      </dgm:prSet>
      <dgm:spPr/>
    </dgm:pt>
    <dgm:pt modelId="{1F2DF539-4648-42EE-B407-AF9C8C4C63FC}" type="pres">
      <dgm:prSet presAssocID="{5C19514D-D243-4FEC-967B-A94DF7094826}" presName="sibTrans" presStyleCnt="0"/>
      <dgm:spPr/>
    </dgm:pt>
    <dgm:pt modelId="{5C03D8C9-ABDB-4444-94E6-F535C9B1D883}" type="pres">
      <dgm:prSet presAssocID="{F61353EE-01F9-4F6F-AFC5-10955C3EB4B2}" presName="compNode" presStyleCnt="0"/>
      <dgm:spPr/>
    </dgm:pt>
    <dgm:pt modelId="{BBDFC9A4-2BB1-4ADD-B552-83BE666C1EDD}" type="pres">
      <dgm:prSet presAssocID="{F61353EE-01F9-4F6F-AFC5-10955C3EB4B2}" presName="iconBgRect" presStyleLbl="bgShp" presStyleIdx="3" presStyleCnt="4"/>
      <dgm:spPr/>
    </dgm:pt>
    <dgm:pt modelId="{55ED0E13-9119-4CB0-9134-1567ABB7E1CD}" type="pres">
      <dgm:prSet presAssocID="{F61353EE-01F9-4F6F-AFC5-10955C3EB4B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EBC17739-368E-4ED6-9B25-2A872E3ED6B4}" type="pres">
      <dgm:prSet presAssocID="{F61353EE-01F9-4F6F-AFC5-10955C3EB4B2}" presName="spaceRect" presStyleCnt="0"/>
      <dgm:spPr/>
    </dgm:pt>
    <dgm:pt modelId="{432908DE-09CC-419B-873E-F59B0240EE1F}" type="pres">
      <dgm:prSet presAssocID="{F61353EE-01F9-4F6F-AFC5-10955C3EB4B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2D89E31-5796-4AFC-9113-F3D326B41DA7}" type="presOf" srcId="{30FFD1D9-3B80-4FF4-9791-C25F1BDD063A}" destId="{99E266F5-B910-49A9-B6C1-6CC5D2BE046F}" srcOrd="0" destOrd="0" presId="urn:microsoft.com/office/officeart/2018/5/layout/IconCircleLabelList"/>
    <dgm:cxn modelId="{79CD5934-9A58-441A-8846-37A24543A346}" srcId="{508010AA-C808-4C33-AC1A-F3DCF4351D83}" destId="{30FFD1D9-3B80-4FF4-9791-C25F1BDD063A}" srcOrd="2" destOrd="0" parTransId="{A2EB7B90-750D-4830-8AFA-362D4DA13A5C}" sibTransId="{5C19514D-D243-4FEC-967B-A94DF7094826}"/>
    <dgm:cxn modelId="{FE69A35C-EE81-4193-A211-97A0546BA452}" type="presOf" srcId="{F61353EE-01F9-4F6F-AFC5-10955C3EB4B2}" destId="{432908DE-09CC-419B-873E-F59B0240EE1F}" srcOrd="0" destOrd="0" presId="urn:microsoft.com/office/officeart/2018/5/layout/IconCircleLabelList"/>
    <dgm:cxn modelId="{4DC11845-0C40-4871-A981-74E313309830}" type="presOf" srcId="{799CF55C-7C92-4F49-B00B-74C17F5ED85D}" destId="{A463E005-C567-4DB1-BC4E-FBEAEA4429FF}" srcOrd="0" destOrd="0" presId="urn:microsoft.com/office/officeart/2018/5/layout/IconCircleLabelList"/>
    <dgm:cxn modelId="{4FA8A9A2-72D8-4692-86F1-D2C5CDB4286D}" type="presOf" srcId="{7278E659-E452-4EE5-BF5F-F67EC37C44C2}" destId="{81E58E4A-1130-4F4D-9B3D-F04FB9F69239}" srcOrd="0" destOrd="0" presId="urn:microsoft.com/office/officeart/2018/5/layout/IconCircleLabelList"/>
    <dgm:cxn modelId="{9D7260A4-B2DD-43D1-B251-1EA8B444350C}" srcId="{508010AA-C808-4C33-AC1A-F3DCF4351D83}" destId="{7278E659-E452-4EE5-BF5F-F67EC37C44C2}" srcOrd="0" destOrd="0" parTransId="{9D8078A4-BF61-4080-A246-F0047F32C55A}" sibTransId="{3B7CD278-06A3-4DB9-995D-B58658DF854C}"/>
    <dgm:cxn modelId="{DE6D57B7-E03D-41FA-AC16-63967945E11C}" srcId="{508010AA-C808-4C33-AC1A-F3DCF4351D83}" destId="{799CF55C-7C92-4F49-B00B-74C17F5ED85D}" srcOrd="1" destOrd="0" parTransId="{06028A6B-CBB2-4266-AAD5-20F39D34268F}" sibTransId="{7472314A-1D04-4E1F-93A2-FBBA67FC0B9F}"/>
    <dgm:cxn modelId="{0734C3BA-7DB6-450B-BCFF-393038BC1668}" type="presOf" srcId="{508010AA-C808-4C33-AC1A-F3DCF4351D83}" destId="{53C6145D-A6CF-4882-A4D7-0033ED2B3AED}" srcOrd="0" destOrd="0" presId="urn:microsoft.com/office/officeart/2018/5/layout/IconCircleLabelList"/>
    <dgm:cxn modelId="{A21FA6C4-BC67-420C-874E-D39FAF068CAA}" srcId="{508010AA-C808-4C33-AC1A-F3DCF4351D83}" destId="{F61353EE-01F9-4F6F-AFC5-10955C3EB4B2}" srcOrd="3" destOrd="0" parTransId="{B83777EC-B06E-4B14-9CB2-62300C13F449}" sibTransId="{16C1C261-C27B-41DC-81BA-ABC75B1FB75F}"/>
    <dgm:cxn modelId="{BAF8F0A7-E50B-4DBD-815C-2F1A37EE4DA3}" type="presParOf" srcId="{53C6145D-A6CF-4882-A4D7-0033ED2B3AED}" destId="{71F9AC47-38F6-4427-BC7C-3678AAF6C2F9}" srcOrd="0" destOrd="0" presId="urn:microsoft.com/office/officeart/2018/5/layout/IconCircleLabelList"/>
    <dgm:cxn modelId="{53B90622-85ED-4EB0-935E-0060281EBEFA}" type="presParOf" srcId="{71F9AC47-38F6-4427-BC7C-3678AAF6C2F9}" destId="{B86C5D5B-D29D-42D0-AEE3-6D02199FADEF}" srcOrd="0" destOrd="0" presId="urn:microsoft.com/office/officeart/2018/5/layout/IconCircleLabelList"/>
    <dgm:cxn modelId="{444DAA8E-16DC-4BCC-8E93-678204722ED0}" type="presParOf" srcId="{71F9AC47-38F6-4427-BC7C-3678AAF6C2F9}" destId="{CE20F5FB-6347-45E3-BAF8-7553AA0F38A9}" srcOrd="1" destOrd="0" presId="urn:microsoft.com/office/officeart/2018/5/layout/IconCircleLabelList"/>
    <dgm:cxn modelId="{03AEF80E-5352-4705-87DC-C72AAC1C99D5}" type="presParOf" srcId="{71F9AC47-38F6-4427-BC7C-3678AAF6C2F9}" destId="{ACC86BCB-7723-440F-B03C-BD9E88825888}" srcOrd="2" destOrd="0" presId="urn:microsoft.com/office/officeart/2018/5/layout/IconCircleLabelList"/>
    <dgm:cxn modelId="{524E9274-9DA1-4531-98D4-9DD6C6A18E1C}" type="presParOf" srcId="{71F9AC47-38F6-4427-BC7C-3678AAF6C2F9}" destId="{81E58E4A-1130-4F4D-9B3D-F04FB9F69239}" srcOrd="3" destOrd="0" presId="urn:microsoft.com/office/officeart/2018/5/layout/IconCircleLabelList"/>
    <dgm:cxn modelId="{D9569031-E0E0-4D07-A8B0-EC33CF77D9DF}" type="presParOf" srcId="{53C6145D-A6CF-4882-A4D7-0033ED2B3AED}" destId="{136F26BB-B1F2-4ADE-BCC1-2AEC42381A6A}" srcOrd="1" destOrd="0" presId="urn:microsoft.com/office/officeart/2018/5/layout/IconCircleLabelList"/>
    <dgm:cxn modelId="{003942B2-7F20-4067-B6B3-38987A05E99C}" type="presParOf" srcId="{53C6145D-A6CF-4882-A4D7-0033ED2B3AED}" destId="{974C478F-BDD6-4EB1-B0B2-BD7271D41419}" srcOrd="2" destOrd="0" presId="urn:microsoft.com/office/officeart/2018/5/layout/IconCircleLabelList"/>
    <dgm:cxn modelId="{6265FE64-397C-4EE7-852D-F185BFF2ADEF}" type="presParOf" srcId="{974C478F-BDD6-4EB1-B0B2-BD7271D41419}" destId="{AD284DB4-B424-49BB-96F3-A8ABFA9619D8}" srcOrd="0" destOrd="0" presId="urn:microsoft.com/office/officeart/2018/5/layout/IconCircleLabelList"/>
    <dgm:cxn modelId="{6A4005B2-1A6C-462D-9C0B-17D3D69F3A53}" type="presParOf" srcId="{974C478F-BDD6-4EB1-B0B2-BD7271D41419}" destId="{12F0A9EB-6CA7-4AEA-BD7A-C343B14C7211}" srcOrd="1" destOrd="0" presId="urn:microsoft.com/office/officeart/2018/5/layout/IconCircleLabelList"/>
    <dgm:cxn modelId="{A5D7B0C6-220C-4D8B-94F5-C9E76C71BF5D}" type="presParOf" srcId="{974C478F-BDD6-4EB1-B0B2-BD7271D41419}" destId="{FA1DBAE0-C3FA-424F-B9D9-0A98613A3F3A}" srcOrd="2" destOrd="0" presId="urn:microsoft.com/office/officeart/2018/5/layout/IconCircleLabelList"/>
    <dgm:cxn modelId="{DC44BAC0-2C7F-4E7C-B5BD-E10B9EDA8C5A}" type="presParOf" srcId="{974C478F-BDD6-4EB1-B0B2-BD7271D41419}" destId="{A463E005-C567-4DB1-BC4E-FBEAEA4429FF}" srcOrd="3" destOrd="0" presId="urn:microsoft.com/office/officeart/2018/5/layout/IconCircleLabelList"/>
    <dgm:cxn modelId="{ADD56FC3-84EB-44AF-9C6A-DF761899739A}" type="presParOf" srcId="{53C6145D-A6CF-4882-A4D7-0033ED2B3AED}" destId="{2E20A667-0D60-4E79-BF26-A056470590E0}" srcOrd="3" destOrd="0" presId="urn:microsoft.com/office/officeart/2018/5/layout/IconCircleLabelList"/>
    <dgm:cxn modelId="{12A476D3-FCA6-4444-B62C-6F365BCB133C}" type="presParOf" srcId="{53C6145D-A6CF-4882-A4D7-0033ED2B3AED}" destId="{43BF63A0-2B80-448B-812B-9DF0991FC300}" srcOrd="4" destOrd="0" presId="urn:microsoft.com/office/officeart/2018/5/layout/IconCircleLabelList"/>
    <dgm:cxn modelId="{51134055-DCA2-49DD-AEEA-CB98C7D2F06D}" type="presParOf" srcId="{43BF63A0-2B80-448B-812B-9DF0991FC300}" destId="{7C1ED329-3C4B-48B3-BDE8-C0AACF9B73EA}" srcOrd="0" destOrd="0" presId="urn:microsoft.com/office/officeart/2018/5/layout/IconCircleLabelList"/>
    <dgm:cxn modelId="{77541B0A-E90C-4036-BD6B-7562A9688A35}" type="presParOf" srcId="{43BF63A0-2B80-448B-812B-9DF0991FC300}" destId="{4191CD97-4A54-48B8-A461-7B47D94E8333}" srcOrd="1" destOrd="0" presId="urn:microsoft.com/office/officeart/2018/5/layout/IconCircleLabelList"/>
    <dgm:cxn modelId="{8C742266-38B6-449E-811D-A41EB41A18D2}" type="presParOf" srcId="{43BF63A0-2B80-448B-812B-9DF0991FC300}" destId="{3CF969DB-E7DA-4368-8A1C-D7029DB573CC}" srcOrd="2" destOrd="0" presId="urn:microsoft.com/office/officeart/2018/5/layout/IconCircleLabelList"/>
    <dgm:cxn modelId="{0F186F8D-6F4A-43B7-8CE3-F03828C8DA74}" type="presParOf" srcId="{43BF63A0-2B80-448B-812B-9DF0991FC300}" destId="{99E266F5-B910-49A9-B6C1-6CC5D2BE046F}" srcOrd="3" destOrd="0" presId="urn:microsoft.com/office/officeart/2018/5/layout/IconCircleLabelList"/>
    <dgm:cxn modelId="{2E0C18E5-A819-49FF-BB83-401781318989}" type="presParOf" srcId="{53C6145D-A6CF-4882-A4D7-0033ED2B3AED}" destId="{1F2DF539-4648-42EE-B407-AF9C8C4C63FC}" srcOrd="5" destOrd="0" presId="urn:microsoft.com/office/officeart/2018/5/layout/IconCircleLabelList"/>
    <dgm:cxn modelId="{2AFBE453-56CC-41A2-981C-709A510A830B}" type="presParOf" srcId="{53C6145D-A6CF-4882-A4D7-0033ED2B3AED}" destId="{5C03D8C9-ABDB-4444-94E6-F535C9B1D883}" srcOrd="6" destOrd="0" presId="urn:microsoft.com/office/officeart/2018/5/layout/IconCircleLabelList"/>
    <dgm:cxn modelId="{1E46D169-52D6-4739-B03A-4C06D0DF2632}" type="presParOf" srcId="{5C03D8C9-ABDB-4444-94E6-F535C9B1D883}" destId="{BBDFC9A4-2BB1-4ADD-B552-83BE666C1EDD}" srcOrd="0" destOrd="0" presId="urn:microsoft.com/office/officeart/2018/5/layout/IconCircleLabelList"/>
    <dgm:cxn modelId="{7C8E952B-612C-4725-AD7A-E0F6CC9B2899}" type="presParOf" srcId="{5C03D8C9-ABDB-4444-94E6-F535C9B1D883}" destId="{55ED0E13-9119-4CB0-9134-1567ABB7E1CD}" srcOrd="1" destOrd="0" presId="urn:microsoft.com/office/officeart/2018/5/layout/IconCircleLabelList"/>
    <dgm:cxn modelId="{9D9BC191-0487-4234-B4DF-2066D908B21E}" type="presParOf" srcId="{5C03D8C9-ABDB-4444-94E6-F535C9B1D883}" destId="{EBC17739-368E-4ED6-9B25-2A872E3ED6B4}" srcOrd="2" destOrd="0" presId="urn:microsoft.com/office/officeart/2018/5/layout/IconCircleLabelList"/>
    <dgm:cxn modelId="{EEA981C2-67CC-4FA2-AAC9-8398F9F22F08}" type="presParOf" srcId="{5C03D8C9-ABDB-4444-94E6-F535C9B1D883}" destId="{432908DE-09CC-419B-873E-F59B0240EE1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E4F91B-9676-42EE-AC94-443527154297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3DDDC30-A399-4980-A38A-005095AC5E2C}">
      <dgm:prSet/>
      <dgm:spPr/>
      <dgm:t>
        <a:bodyPr/>
        <a:lstStyle/>
        <a:p>
          <a:pPr>
            <a:defRPr b="1"/>
          </a:pPr>
          <a:r>
            <a:rPr lang="en-US"/>
            <a:t>Advertising</a:t>
          </a:r>
        </a:p>
      </dgm:t>
    </dgm:pt>
    <dgm:pt modelId="{49BA6339-B45A-41F2-9D80-424F9883111C}" type="parTrans" cxnId="{60B557D6-533A-4D4E-8557-D358F37D73B0}">
      <dgm:prSet/>
      <dgm:spPr/>
      <dgm:t>
        <a:bodyPr/>
        <a:lstStyle/>
        <a:p>
          <a:endParaRPr lang="en-US"/>
        </a:p>
      </dgm:t>
    </dgm:pt>
    <dgm:pt modelId="{8BE7E5F4-9D3B-4E77-ACF3-2D8B4EA82C39}" type="sibTrans" cxnId="{60B557D6-533A-4D4E-8557-D358F37D73B0}">
      <dgm:prSet/>
      <dgm:spPr/>
      <dgm:t>
        <a:bodyPr/>
        <a:lstStyle/>
        <a:p>
          <a:endParaRPr lang="en-US"/>
        </a:p>
      </dgm:t>
    </dgm:pt>
    <dgm:pt modelId="{7B37D612-45A4-4005-83EB-6A2210F6F28E}">
      <dgm:prSet/>
      <dgm:spPr/>
      <dgm:t>
        <a:bodyPr/>
        <a:lstStyle/>
        <a:p>
          <a:r>
            <a:rPr lang="en-US" baseline="0"/>
            <a:t>Circulars, newspapers, television, and radio</a:t>
          </a:r>
          <a:endParaRPr lang="en-US"/>
        </a:p>
      </dgm:t>
    </dgm:pt>
    <dgm:pt modelId="{87E3F9B1-09DE-45AD-AA3A-4035D536337E}" type="parTrans" cxnId="{7813BB35-4757-4240-B1BC-BF42ED005979}">
      <dgm:prSet/>
      <dgm:spPr/>
      <dgm:t>
        <a:bodyPr/>
        <a:lstStyle/>
        <a:p>
          <a:endParaRPr lang="en-US"/>
        </a:p>
      </dgm:t>
    </dgm:pt>
    <dgm:pt modelId="{66B39A15-5EE6-4938-BC80-A4089515C5A2}" type="sibTrans" cxnId="{7813BB35-4757-4240-B1BC-BF42ED005979}">
      <dgm:prSet/>
      <dgm:spPr/>
      <dgm:t>
        <a:bodyPr/>
        <a:lstStyle/>
        <a:p>
          <a:endParaRPr lang="en-US"/>
        </a:p>
      </dgm:t>
    </dgm:pt>
    <dgm:pt modelId="{4D1BD4CB-333F-4063-A174-90A333AA2E7F}">
      <dgm:prSet/>
      <dgm:spPr/>
      <dgm:t>
        <a:bodyPr/>
        <a:lstStyle/>
        <a:p>
          <a:pPr>
            <a:defRPr b="1"/>
          </a:pPr>
          <a:r>
            <a:rPr lang="en-US"/>
            <a:t>Promotions</a:t>
          </a:r>
        </a:p>
      </dgm:t>
    </dgm:pt>
    <dgm:pt modelId="{2FE9B221-2461-4B9D-B3D8-5C72A86199C7}" type="parTrans" cxnId="{F31D8643-1CD6-490B-9CB0-BD832E14861E}">
      <dgm:prSet/>
      <dgm:spPr/>
      <dgm:t>
        <a:bodyPr/>
        <a:lstStyle/>
        <a:p>
          <a:endParaRPr lang="en-US"/>
        </a:p>
      </dgm:t>
    </dgm:pt>
    <dgm:pt modelId="{6F5FEAB8-71F4-4B4C-886F-58A8115ED211}" type="sibTrans" cxnId="{F31D8643-1CD6-490B-9CB0-BD832E14861E}">
      <dgm:prSet/>
      <dgm:spPr/>
      <dgm:t>
        <a:bodyPr/>
        <a:lstStyle/>
        <a:p>
          <a:endParaRPr lang="en-US"/>
        </a:p>
      </dgm:t>
    </dgm:pt>
    <dgm:pt modelId="{145ACF37-842A-40C7-B9DB-F209CDFB3386}">
      <dgm:prSet/>
      <dgm:spPr/>
      <dgm:t>
        <a:bodyPr/>
        <a:lstStyle/>
        <a:p>
          <a:r>
            <a:rPr lang="en-US" baseline="0"/>
            <a:t>Special offers and discounts</a:t>
          </a:r>
          <a:endParaRPr lang="en-US"/>
        </a:p>
      </dgm:t>
    </dgm:pt>
    <dgm:pt modelId="{D04A7E52-418E-4D81-9F30-D74718964FD1}" type="parTrans" cxnId="{81BF4F45-A7AE-4125-B4FD-FF5BED63F7FF}">
      <dgm:prSet/>
      <dgm:spPr/>
      <dgm:t>
        <a:bodyPr/>
        <a:lstStyle/>
        <a:p>
          <a:endParaRPr lang="en-US"/>
        </a:p>
      </dgm:t>
    </dgm:pt>
    <dgm:pt modelId="{607FF50E-FA5C-4817-B56E-5787A2A3CA33}" type="sibTrans" cxnId="{81BF4F45-A7AE-4125-B4FD-FF5BED63F7FF}">
      <dgm:prSet/>
      <dgm:spPr/>
      <dgm:t>
        <a:bodyPr/>
        <a:lstStyle/>
        <a:p>
          <a:endParaRPr lang="en-US"/>
        </a:p>
      </dgm:t>
    </dgm:pt>
    <dgm:pt modelId="{2DCDF244-007E-4B83-BA87-904F4D790B97}">
      <dgm:prSet/>
      <dgm:spPr/>
      <dgm:t>
        <a:bodyPr/>
        <a:lstStyle/>
        <a:p>
          <a:pPr>
            <a:defRPr b="1"/>
          </a:pPr>
          <a:r>
            <a:rPr lang="en-US"/>
            <a:t>After sales</a:t>
          </a:r>
        </a:p>
      </dgm:t>
    </dgm:pt>
    <dgm:pt modelId="{718CB731-EA2D-4D5E-9AE7-63E454EFD099}" type="parTrans" cxnId="{5DEDCFC2-53BE-4B70-8AEB-C5985BDE97FE}">
      <dgm:prSet/>
      <dgm:spPr/>
      <dgm:t>
        <a:bodyPr/>
        <a:lstStyle/>
        <a:p>
          <a:endParaRPr lang="en-US"/>
        </a:p>
      </dgm:t>
    </dgm:pt>
    <dgm:pt modelId="{787F837A-326A-4EA0-B0E7-DCD1BC14EF56}" type="sibTrans" cxnId="{5DEDCFC2-53BE-4B70-8AEB-C5985BDE97FE}">
      <dgm:prSet/>
      <dgm:spPr/>
      <dgm:t>
        <a:bodyPr/>
        <a:lstStyle/>
        <a:p>
          <a:endParaRPr lang="en-US"/>
        </a:p>
      </dgm:t>
    </dgm:pt>
    <dgm:pt modelId="{882B79D5-3C4E-460A-B1A0-1DB41D80CA45}">
      <dgm:prSet/>
      <dgm:spPr/>
      <dgm:t>
        <a:bodyPr/>
        <a:lstStyle/>
        <a:p>
          <a:r>
            <a:rPr lang="en-US" baseline="0" dirty="0"/>
            <a:t>Mailings and telemarketing </a:t>
          </a:r>
          <a:endParaRPr lang="en-US" dirty="0"/>
        </a:p>
      </dgm:t>
    </dgm:pt>
    <dgm:pt modelId="{8C82C929-AD62-4FBE-964B-277160D32721}" type="parTrans" cxnId="{1F51EAB6-9C93-42F4-B68B-D67D068367F7}">
      <dgm:prSet/>
      <dgm:spPr/>
      <dgm:t>
        <a:bodyPr/>
        <a:lstStyle/>
        <a:p>
          <a:endParaRPr lang="en-US"/>
        </a:p>
      </dgm:t>
    </dgm:pt>
    <dgm:pt modelId="{38B8FB40-B418-4114-97F9-451D78C93687}" type="sibTrans" cxnId="{1F51EAB6-9C93-42F4-B68B-D67D068367F7}">
      <dgm:prSet/>
      <dgm:spPr/>
      <dgm:t>
        <a:bodyPr/>
        <a:lstStyle/>
        <a:p>
          <a:endParaRPr lang="en-US"/>
        </a:p>
      </dgm:t>
    </dgm:pt>
    <dgm:pt modelId="{E502AFE4-269B-4975-A288-29F194D47962}" type="pres">
      <dgm:prSet presAssocID="{E2E4F91B-9676-42EE-AC94-443527154297}" presName="root" presStyleCnt="0">
        <dgm:presLayoutVars>
          <dgm:dir/>
          <dgm:resizeHandles val="exact"/>
        </dgm:presLayoutVars>
      </dgm:prSet>
      <dgm:spPr/>
    </dgm:pt>
    <dgm:pt modelId="{F3FD78B7-2336-40D3-99F9-D4D72BA312D8}" type="pres">
      <dgm:prSet presAssocID="{03DDDC30-A399-4980-A38A-005095AC5E2C}" presName="compNode" presStyleCnt="0"/>
      <dgm:spPr/>
    </dgm:pt>
    <dgm:pt modelId="{CFFD4885-DAC9-4F9C-91FC-89D07F4B215F}" type="pres">
      <dgm:prSet presAssocID="{03DDDC30-A399-4980-A38A-005095AC5E2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"/>
        </a:ext>
      </dgm:extLst>
    </dgm:pt>
    <dgm:pt modelId="{F4ECCA18-2109-431B-AFBE-4E1CBF9ECCE5}" type="pres">
      <dgm:prSet presAssocID="{03DDDC30-A399-4980-A38A-005095AC5E2C}" presName="iconSpace" presStyleCnt="0"/>
      <dgm:spPr/>
    </dgm:pt>
    <dgm:pt modelId="{A84CDBC8-2D54-4E55-92B5-1B7D1A7E4E9D}" type="pres">
      <dgm:prSet presAssocID="{03DDDC30-A399-4980-A38A-005095AC5E2C}" presName="parTx" presStyleLbl="revTx" presStyleIdx="0" presStyleCnt="6">
        <dgm:presLayoutVars>
          <dgm:chMax val="0"/>
          <dgm:chPref val="0"/>
        </dgm:presLayoutVars>
      </dgm:prSet>
      <dgm:spPr/>
    </dgm:pt>
    <dgm:pt modelId="{57199C99-5556-4F52-80F3-07BC9BF6B22C}" type="pres">
      <dgm:prSet presAssocID="{03DDDC30-A399-4980-A38A-005095AC5E2C}" presName="txSpace" presStyleCnt="0"/>
      <dgm:spPr/>
    </dgm:pt>
    <dgm:pt modelId="{813528AB-6D48-41CF-902B-76252AF9C103}" type="pres">
      <dgm:prSet presAssocID="{03DDDC30-A399-4980-A38A-005095AC5E2C}" presName="desTx" presStyleLbl="revTx" presStyleIdx="1" presStyleCnt="6">
        <dgm:presLayoutVars/>
      </dgm:prSet>
      <dgm:spPr/>
    </dgm:pt>
    <dgm:pt modelId="{D896FDCF-9C8B-4422-AA1B-B45942EC5EBF}" type="pres">
      <dgm:prSet presAssocID="{8BE7E5F4-9D3B-4E77-ACF3-2D8B4EA82C39}" presName="sibTrans" presStyleCnt="0"/>
      <dgm:spPr/>
    </dgm:pt>
    <dgm:pt modelId="{B4EE0787-602E-4AFD-82AE-5E265EDED6C8}" type="pres">
      <dgm:prSet presAssocID="{4D1BD4CB-333F-4063-A174-90A333AA2E7F}" presName="compNode" presStyleCnt="0"/>
      <dgm:spPr/>
    </dgm:pt>
    <dgm:pt modelId="{9277440A-AC0E-4EB7-8718-243589161927}" type="pres">
      <dgm:prSet presAssocID="{4D1BD4CB-333F-4063-A174-90A333AA2E7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g"/>
        </a:ext>
      </dgm:extLst>
    </dgm:pt>
    <dgm:pt modelId="{8EE7DE95-E1E9-40D1-8143-A443F3B99721}" type="pres">
      <dgm:prSet presAssocID="{4D1BD4CB-333F-4063-A174-90A333AA2E7F}" presName="iconSpace" presStyleCnt="0"/>
      <dgm:spPr/>
    </dgm:pt>
    <dgm:pt modelId="{3693A3C7-0B29-4508-AF2B-0A9D1FE6EE4C}" type="pres">
      <dgm:prSet presAssocID="{4D1BD4CB-333F-4063-A174-90A333AA2E7F}" presName="parTx" presStyleLbl="revTx" presStyleIdx="2" presStyleCnt="6">
        <dgm:presLayoutVars>
          <dgm:chMax val="0"/>
          <dgm:chPref val="0"/>
        </dgm:presLayoutVars>
      </dgm:prSet>
      <dgm:spPr/>
    </dgm:pt>
    <dgm:pt modelId="{FE4FD1EF-2809-4C8D-B7A9-B2C22EB329DA}" type="pres">
      <dgm:prSet presAssocID="{4D1BD4CB-333F-4063-A174-90A333AA2E7F}" presName="txSpace" presStyleCnt="0"/>
      <dgm:spPr/>
    </dgm:pt>
    <dgm:pt modelId="{DF8E59D1-95DE-46D4-9AA1-C1F58BD89BD4}" type="pres">
      <dgm:prSet presAssocID="{4D1BD4CB-333F-4063-A174-90A333AA2E7F}" presName="desTx" presStyleLbl="revTx" presStyleIdx="3" presStyleCnt="6">
        <dgm:presLayoutVars/>
      </dgm:prSet>
      <dgm:spPr/>
    </dgm:pt>
    <dgm:pt modelId="{807C3D74-1237-4C3B-801D-9B79499B97E6}" type="pres">
      <dgm:prSet presAssocID="{6F5FEAB8-71F4-4B4C-886F-58A8115ED211}" presName="sibTrans" presStyleCnt="0"/>
      <dgm:spPr/>
    </dgm:pt>
    <dgm:pt modelId="{53287BD5-63E6-436F-AFD3-7ABDFA242DB0}" type="pres">
      <dgm:prSet presAssocID="{2DCDF244-007E-4B83-BA87-904F4D790B97}" presName="compNode" presStyleCnt="0"/>
      <dgm:spPr/>
    </dgm:pt>
    <dgm:pt modelId="{E2347A75-49FD-40E3-81E1-E6216CC3591D}" type="pres">
      <dgm:prSet presAssocID="{2DCDF244-007E-4B83-BA87-904F4D790B9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ister"/>
        </a:ext>
      </dgm:extLst>
    </dgm:pt>
    <dgm:pt modelId="{EBB9B79C-A5E3-4F7E-95A0-04897CB47452}" type="pres">
      <dgm:prSet presAssocID="{2DCDF244-007E-4B83-BA87-904F4D790B97}" presName="iconSpace" presStyleCnt="0"/>
      <dgm:spPr/>
    </dgm:pt>
    <dgm:pt modelId="{F3D1BA97-C7AC-4BE2-A4AD-6D1AEEC120DE}" type="pres">
      <dgm:prSet presAssocID="{2DCDF244-007E-4B83-BA87-904F4D790B97}" presName="parTx" presStyleLbl="revTx" presStyleIdx="4" presStyleCnt="6">
        <dgm:presLayoutVars>
          <dgm:chMax val="0"/>
          <dgm:chPref val="0"/>
        </dgm:presLayoutVars>
      </dgm:prSet>
      <dgm:spPr/>
    </dgm:pt>
    <dgm:pt modelId="{C4BDE00E-2DE5-497F-8998-2C562A456156}" type="pres">
      <dgm:prSet presAssocID="{2DCDF244-007E-4B83-BA87-904F4D790B97}" presName="txSpace" presStyleCnt="0"/>
      <dgm:spPr/>
    </dgm:pt>
    <dgm:pt modelId="{28D7057C-BFD5-4D2D-9FFF-1BF737F988F6}" type="pres">
      <dgm:prSet presAssocID="{2DCDF244-007E-4B83-BA87-904F4D790B97}" presName="desTx" presStyleLbl="revTx" presStyleIdx="5" presStyleCnt="6">
        <dgm:presLayoutVars/>
      </dgm:prSet>
      <dgm:spPr/>
    </dgm:pt>
  </dgm:ptLst>
  <dgm:cxnLst>
    <dgm:cxn modelId="{FC619500-129A-4E50-9B6A-79A09D9D1D79}" type="presOf" srcId="{4D1BD4CB-333F-4063-A174-90A333AA2E7F}" destId="{3693A3C7-0B29-4508-AF2B-0A9D1FE6EE4C}" srcOrd="0" destOrd="0" presId="urn:microsoft.com/office/officeart/2018/5/layout/CenteredIconLabelDescriptionList"/>
    <dgm:cxn modelId="{2CA81620-4B57-41ED-86CD-8EE281918DB0}" type="presOf" srcId="{7B37D612-45A4-4005-83EB-6A2210F6F28E}" destId="{813528AB-6D48-41CF-902B-76252AF9C103}" srcOrd="0" destOrd="0" presId="urn:microsoft.com/office/officeart/2018/5/layout/CenteredIconLabelDescriptionList"/>
    <dgm:cxn modelId="{7813BB35-4757-4240-B1BC-BF42ED005979}" srcId="{03DDDC30-A399-4980-A38A-005095AC5E2C}" destId="{7B37D612-45A4-4005-83EB-6A2210F6F28E}" srcOrd="0" destOrd="0" parTransId="{87E3F9B1-09DE-45AD-AA3A-4035D536337E}" sibTransId="{66B39A15-5EE6-4938-BC80-A4089515C5A2}"/>
    <dgm:cxn modelId="{F31D8643-1CD6-490B-9CB0-BD832E14861E}" srcId="{E2E4F91B-9676-42EE-AC94-443527154297}" destId="{4D1BD4CB-333F-4063-A174-90A333AA2E7F}" srcOrd="1" destOrd="0" parTransId="{2FE9B221-2461-4B9D-B3D8-5C72A86199C7}" sibTransId="{6F5FEAB8-71F4-4B4C-886F-58A8115ED211}"/>
    <dgm:cxn modelId="{81BF4F45-A7AE-4125-B4FD-FF5BED63F7FF}" srcId="{4D1BD4CB-333F-4063-A174-90A333AA2E7F}" destId="{145ACF37-842A-40C7-B9DB-F209CDFB3386}" srcOrd="0" destOrd="0" parTransId="{D04A7E52-418E-4D81-9F30-D74718964FD1}" sibTransId="{607FF50E-FA5C-4817-B56E-5787A2A3CA33}"/>
    <dgm:cxn modelId="{A97CC16E-F021-4EB0-9721-55A8B10879F7}" type="presOf" srcId="{2DCDF244-007E-4B83-BA87-904F4D790B97}" destId="{F3D1BA97-C7AC-4BE2-A4AD-6D1AEEC120DE}" srcOrd="0" destOrd="0" presId="urn:microsoft.com/office/officeart/2018/5/layout/CenteredIconLabelDescriptionList"/>
    <dgm:cxn modelId="{86D29D85-AAA1-49AB-AB4F-0F982F5EB879}" type="presOf" srcId="{03DDDC30-A399-4980-A38A-005095AC5E2C}" destId="{A84CDBC8-2D54-4E55-92B5-1B7D1A7E4E9D}" srcOrd="0" destOrd="0" presId="urn:microsoft.com/office/officeart/2018/5/layout/CenteredIconLabelDescriptionList"/>
    <dgm:cxn modelId="{810E9FA9-653D-4BD0-895A-1C0612C799FE}" type="presOf" srcId="{882B79D5-3C4E-460A-B1A0-1DB41D80CA45}" destId="{28D7057C-BFD5-4D2D-9FFF-1BF737F988F6}" srcOrd="0" destOrd="0" presId="urn:microsoft.com/office/officeart/2018/5/layout/CenteredIconLabelDescriptionList"/>
    <dgm:cxn modelId="{1F51EAB6-9C93-42F4-B68B-D67D068367F7}" srcId="{2DCDF244-007E-4B83-BA87-904F4D790B97}" destId="{882B79D5-3C4E-460A-B1A0-1DB41D80CA45}" srcOrd="0" destOrd="0" parTransId="{8C82C929-AD62-4FBE-964B-277160D32721}" sibTransId="{38B8FB40-B418-4114-97F9-451D78C93687}"/>
    <dgm:cxn modelId="{5DEDCFC2-53BE-4B70-8AEB-C5985BDE97FE}" srcId="{E2E4F91B-9676-42EE-AC94-443527154297}" destId="{2DCDF244-007E-4B83-BA87-904F4D790B97}" srcOrd="2" destOrd="0" parTransId="{718CB731-EA2D-4D5E-9AE7-63E454EFD099}" sibTransId="{787F837A-326A-4EA0-B0E7-DCD1BC14EF56}"/>
    <dgm:cxn modelId="{174129D6-A35D-4CFE-9406-8F1B125FEDB2}" type="presOf" srcId="{E2E4F91B-9676-42EE-AC94-443527154297}" destId="{E502AFE4-269B-4975-A288-29F194D47962}" srcOrd="0" destOrd="0" presId="urn:microsoft.com/office/officeart/2018/5/layout/CenteredIconLabelDescriptionList"/>
    <dgm:cxn modelId="{60B557D6-533A-4D4E-8557-D358F37D73B0}" srcId="{E2E4F91B-9676-42EE-AC94-443527154297}" destId="{03DDDC30-A399-4980-A38A-005095AC5E2C}" srcOrd="0" destOrd="0" parTransId="{49BA6339-B45A-41F2-9D80-424F9883111C}" sibTransId="{8BE7E5F4-9D3B-4E77-ACF3-2D8B4EA82C39}"/>
    <dgm:cxn modelId="{ABFDCAFC-64BE-4FDD-885F-14407FFAC031}" type="presOf" srcId="{145ACF37-842A-40C7-B9DB-F209CDFB3386}" destId="{DF8E59D1-95DE-46D4-9AA1-C1F58BD89BD4}" srcOrd="0" destOrd="0" presId="urn:microsoft.com/office/officeart/2018/5/layout/CenteredIconLabelDescriptionList"/>
    <dgm:cxn modelId="{F631E81C-173D-4AD3-86C8-D601DF9E1F88}" type="presParOf" srcId="{E502AFE4-269B-4975-A288-29F194D47962}" destId="{F3FD78B7-2336-40D3-99F9-D4D72BA312D8}" srcOrd="0" destOrd="0" presId="urn:microsoft.com/office/officeart/2018/5/layout/CenteredIconLabelDescriptionList"/>
    <dgm:cxn modelId="{8212B46D-D039-4D76-B902-62B0FF19A5BC}" type="presParOf" srcId="{F3FD78B7-2336-40D3-99F9-D4D72BA312D8}" destId="{CFFD4885-DAC9-4F9C-91FC-89D07F4B215F}" srcOrd="0" destOrd="0" presId="urn:microsoft.com/office/officeart/2018/5/layout/CenteredIconLabelDescriptionList"/>
    <dgm:cxn modelId="{54166B56-5D99-4D4C-8CCA-6456770635B1}" type="presParOf" srcId="{F3FD78B7-2336-40D3-99F9-D4D72BA312D8}" destId="{F4ECCA18-2109-431B-AFBE-4E1CBF9ECCE5}" srcOrd="1" destOrd="0" presId="urn:microsoft.com/office/officeart/2018/5/layout/CenteredIconLabelDescriptionList"/>
    <dgm:cxn modelId="{F2CC5363-1572-4F1D-8462-EE7E1AF970B0}" type="presParOf" srcId="{F3FD78B7-2336-40D3-99F9-D4D72BA312D8}" destId="{A84CDBC8-2D54-4E55-92B5-1B7D1A7E4E9D}" srcOrd="2" destOrd="0" presId="urn:microsoft.com/office/officeart/2018/5/layout/CenteredIconLabelDescriptionList"/>
    <dgm:cxn modelId="{1207C9E0-4677-4AAC-9525-A57ADF1F53D6}" type="presParOf" srcId="{F3FD78B7-2336-40D3-99F9-D4D72BA312D8}" destId="{57199C99-5556-4F52-80F3-07BC9BF6B22C}" srcOrd="3" destOrd="0" presId="urn:microsoft.com/office/officeart/2018/5/layout/CenteredIconLabelDescriptionList"/>
    <dgm:cxn modelId="{3C193966-0BDB-48C2-80E4-ED4DCD73B82F}" type="presParOf" srcId="{F3FD78B7-2336-40D3-99F9-D4D72BA312D8}" destId="{813528AB-6D48-41CF-902B-76252AF9C103}" srcOrd="4" destOrd="0" presId="urn:microsoft.com/office/officeart/2018/5/layout/CenteredIconLabelDescriptionList"/>
    <dgm:cxn modelId="{B369301E-3BCC-4D06-AD84-F7969AB8B16F}" type="presParOf" srcId="{E502AFE4-269B-4975-A288-29F194D47962}" destId="{D896FDCF-9C8B-4422-AA1B-B45942EC5EBF}" srcOrd="1" destOrd="0" presId="urn:microsoft.com/office/officeart/2018/5/layout/CenteredIconLabelDescriptionList"/>
    <dgm:cxn modelId="{8CA941F0-6DFE-488F-A671-7B4BDFAA9522}" type="presParOf" srcId="{E502AFE4-269B-4975-A288-29F194D47962}" destId="{B4EE0787-602E-4AFD-82AE-5E265EDED6C8}" srcOrd="2" destOrd="0" presId="urn:microsoft.com/office/officeart/2018/5/layout/CenteredIconLabelDescriptionList"/>
    <dgm:cxn modelId="{478D2FB7-E181-46A5-BFA3-8AE30787E78B}" type="presParOf" srcId="{B4EE0787-602E-4AFD-82AE-5E265EDED6C8}" destId="{9277440A-AC0E-4EB7-8718-243589161927}" srcOrd="0" destOrd="0" presId="urn:microsoft.com/office/officeart/2018/5/layout/CenteredIconLabelDescriptionList"/>
    <dgm:cxn modelId="{47B6327D-383C-453B-B379-C8AB1C299B4D}" type="presParOf" srcId="{B4EE0787-602E-4AFD-82AE-5E265EDED6C8}" destId="{8EE7DE95-E1E9-40D1-8143-A443F3B99721}" srcOrd="1" destOrd="0" presId="urn:microsoft.com/office/officeart/2018/5/layout/CenteredIconLabelDescriptionList"/>
    <dgm:cxn modelId="{4CD73AC5-8304-48C2-B9AE-2C67FC9283BB}" type="presParOf" srcId="{B4EE0787-602E-4AFD-82AE-5E265EDED6C8}" destId="{3693A3C7-0B29-4508-AF2B-0A9D1FE6EE4C}" srcOrd="2" destOrd="0" presId="urn:microsoft.com/office/officeart/2018/5/layout/CenteredIconLabelDescriptionList"/>
    <dgm:cxn modelId="{FF9358E5-0E25-45C7-B85C-06568DAFECA4}" type="presParOf" srcId="{B4EE0787-602E-4AFD-82AE-5E265EDED6C8}" destId="{FE4FD1EF-2809-4C8D-B7A9-B2C22EB329DA}" srcOrd="3" destOrd="0" presId="urn:microsoft.com/office/officeart/2018/5/layout/CenteredIconLabelDescriptionList"/>
    <dgm:cxn modelId="{E641A66A-D432-4F74-9336-FC5F491DE129}" type="presParOf" srcId="{B4EE0787-602E-4AFD-82AE-5E265EDED6C8}" destId="{DF8E59D1-95DE-46D4-9AA1-C1F58BD89BD4}" srcOrd="4" destOrd="0" presId="urn:microsoft.com/office/officeart/2018/5/layout/CenteredIconLabelDescriptionList"/>
    <dgm:cxn modelId="{45FB3C98-41E3-4A58-BBE7-7FD02C2CCAC1}" type="presParOf" srcId="{E502AFE4-269B-4975-A288-29F194D47962}" destId="{807C3D74-1237-4C3B-801D-9B79499B97E6}" srcOrd="3" destOrd="0" presId="urn:microsoft.com/office/officeart/2018/5/layout/CenteredIconLabelDescriptionList"/>
    <dgm:cxn modelId="{63EA8900-582C-459B-873D-E1DF43183F7C}" type="presParOf" srcId="{E502AFE4-269B-4975-A288-29F194D47962}" destId="{53287BD5-63E6-436F-AFD3-7ABDFA242DB0}" srcOrd="4" destOrd="0" presId="urn:microsoft.com/office/officeart/2018/5/layout/CenteredIconLabelDescriptionList"/>
    <dgm:cxn modelId="{5838E1B2-6B7A-4935-B467-7D3454860615}" type="presParOf" srcId="{53287BD5-63E6-436F-AFD3-7ABDFA242DB0}" destId="{E2347A75-49FD-40E3-81E1-E6216CC3591D}" srcOrd="0" destOrd="0" presId="urn:microsoft.com/office/officeart/2018/5/layout/CenteredIconLabelDescriptionList"/>
    <dgm:cxn modelId="{49CA553F-BD4F-40D1-BD67-841E1DF2E4C3}" type="presParOf" srcId="{53287BD5-63E6-436F-AFD3-7ABDFA242DB0}" destId="{EBB9B79C-A5E3-4F7E-95A0-04897CB47452}" srcOrd="1" destOrd="0" presId="urn:microsoft.com/office/officeart/2018/5/layout/CenteredIconLabelDescriptionList"/>
    <dgm:cxn modelId="{91EE5C95-A5E1-4CB2-89B2-C8EC62C2ECF3}" type="presParOf" srcId="{53287BD5-63E6-436F-AFD3-7ABDFA242DB0}" destId="{F3D1BA97-C7AC-4BE2-A4AD-6D1AEEC120DE}" srcOrd="2" destOrd="0" presId="urn:microsoft.com/office/officeart/2018/5/layout/CenteredIconLabelDescriptionList"/>
    <dgm:cxn modelId="{FE069AB1-9B96-417F-9EE6-2501B45FA801}" type="presParOf" srcId="{53287BD5-63E6-436F-AFD3-7ABDFA242DB0}" destId="{C4BDE00E-2DE5-497F-8998-2C562A456156}" srcOrd="3" destOrd="0" presId="urn:microsoft.com/office/officeart/2018/5/layout/CenteredIconLabelDescriptionList"/>
    <dgm:cxn modelId="{32ABBEC5-E288-42AF-93DC-489B5B86ED04}" type="presParOf" srcId="{53287BD5-63E6-436F-AFD3-7ABDFA242DB0}" destId="{28D7057C-BFD5-4D2D-9FFF-1BF737F988F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1A97D-1962-41CC-8A2F-485B34F88FC3}">
      <dsp:nvSpPr>
        <dsp:cNvPr id="0" name=""/>
        <dsp:cNvSpPr/>
      </dsp:nvSpPr>
      <dsp:spPr>
        <a:xfrm>
          <a:off x="0" y="0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Products, value,  quality, and service</a:t>
          </a:r>
        </a:p>
      </dsp:txBody>
      <dsp:txXfrm>
        <a:off x="33838" y="33838"/>
        <a:ext cx="3386446" cy="1087643"/>
      </dsp:txXfrm>
    </dsp:sp>
    <dsp:sp modelId="{6328F9A0-56E0-4B75-B44A-0117825B4A5E}">
      <dsp:nvSpPr>
        <dsp:cNvPr id="0" name=""/>
        <dsp:cNvSpPr/>
      </dsp:nvSpPr>
      <dsp:spPr>
        <a:xfrm>
          <a:off x="396200" y="1365377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1130992"/>
            <a:satOff val="3728"/>
            <a:lumOff val="398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Success is our objective</a:t>
          </a:r>
        </a:p>
      </dsp:txBody>
      <dsp:txXfrm>
        <a:off x="430038" y="1399215"/>
        <a:ext cx="3515915" cy="1087643"/>
      </dsp:txXfrm>
    </dsp:sp>
    <dsp:sp modelId="{6B682C45-A669-4AAF-A52B-1754E7CDE355}">
      <dsp:nvSpPr>
        <dsp:cNvPr id="0" name=""/>
        <dsp:cNvSpPr/>
      </dsp:nvSpPr>
      <dsp:spPr>
        <a:xfrm>
          <a:off x="786487" y="2730754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2261984"/>
            <a:satOff val="7457"/>
            <a:lumOff val="797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Satisfaction is our mission</a:t>
          </a:r>
        </a:p>
      </dsp:txBody>
      <dsp:txXfrm>
        <a:off x="820325" y="2764592"/>
        <a:ext cx="3521829" cy="1087643"/>
      </dsp:txXfrm>
    </dsp:sp>
    <dsp:sp modelId="{64CD1CAF-EAB7-44C4-A6FD-3693F1C78009}">
      <dsp:nvSpPr>
        <dsp:cNvPr id="0" name=""/>
        <dsp:cNvSpPr/>
      </dsp:nvSpPr>
      <dsp:spPr>
        <a:xfrm>
          <a:off x="1182687" y="4096131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3392975"/>
            <a:satOff val="11185"/>
            <a:lumOff val="119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Partnership is the key</a:t>
          </a:r>
        </a:p>
      </dsp:txBody>
      <dsp:txXfrm>
        <a:off x="1216525" y="4129969"/>
        <a:ext cx="3515915" cy="1087643"/>
      </dsp:txXfrm>
    </dsp:sp>
    <dsp:sp modelId="{99F4A771-78AF-425D-9223-ED5FA874D538}">
      <dsp:nvSpPr>
        <dsp:cNvPr id="0" name=""/>
        <dsp:cNvSpPr/>
      </dsp:nvSpPr>
      <dsp:spPr>
        <a:xfrm>
          <a:off x="3979792" y="884869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148757" y="884869"/>
        <a:ext cx="413027" cy="565095"/>
      </dsp:txXfrm>
    </dsp:sp>
    <dsp:sp modelId="{C2983C25-0B10-4EB3-A050-D921184672C4}">
      <dsp:nvSpPr>
        <dsp:cNvPr id="0" name=""/>
        <dsp:cNvSpPr/>
      </dsp:nvSpPr>
      <dsp:spPr>
        <a:xfrm>
          <a:off x="4375992" y="2250246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2096409"/>
            <a:satOff val="8402"/>
            <a:lumOff val="124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2096409"/>
              <a:satOff val="8402"/>
              <a:lumOff val="1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544957" y="2250246"/>
        <a:ext cx="413027" cy="565095"/>
      </dsp:txXfrm>
    </dsp:sp>
    <dsp:sp modelId="{3FE7206D-49E2-44FB-B73C-9FD41AE919E3}">
      <dsp:nvSpPr>
        <dsp:cNvPr id="0" name=""/>
        <dsp:cNvSpPr/>
      </dsp:nvSpPr>
      <dsp:spPr>
        <a:xfrm>
          <a:off x="4766279" y="3615623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4192819"/>
            <a:satOff val="16804"/>
            <a:lumOff val="2495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192819"/>
              <a:satOff val="16804"/>
              <a:lumOff val="24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935244" y="3615623"/>
        <a:ext cx="413027" cy="565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7BEAA-BA84-46C9-B6D0-C72307DA978C}">
      <dsp:nvSpPr>
        <dsp:cNvPr id="0" name=""/>
        <dsp:cNvSpPr/>
      </dsp:nvSpPr>
      <dsp:spPr>
        <a:xfrm>
          <a:off x="576451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7C549-F52B-4442-ABEC-6962C733E221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30A24-396D-42C8-A5DD-5FC918A3B873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Forecast vs. actual</a:t>
          </a:r>
        </a:p>
      </dsp:txBody>
      <dsp:txXfrm>
        <a:off x="177893" y="2182373"/>
        <a:ext cx="2043886" cy="720000"/>
      </dsp:txXfrm>
    </dsp:sp>
    <dsp:sp modelId="{78CD2AC5-C796-45BB-A09D-1CEF75BB685B}">
      <dsp:nvSpPr>
        <dsp:cNvPr id="0" name=""/>
        <dsp:cNvSpPr/>
      </dsp:nvSpPr>
      <dsp:spPr>
        <a:xfrm>
          <a:off x="2978018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7B914-98F6-4DE6-B281-4D0FA68AEEE8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44F2A-D50F-4407-9FF5-2BFED4A1E3D2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Gross Margin</a:t>
          </a:r>
        </a:p>
      </dsp:txBody>
      <dsp:txXfrm>
        <a:off x="2579460" y="2182373"/>
        <a:ext cx="2043886" cy="720000"/>
      </dsp:txXfrm>
    </dsp:sp>
    <dsp:sp modelId="{7033C1FE-08FA-4233-88F3-479787109113}">
      <dsp:nvSpPr>
        <dsp:cNvPr id="0" name=""/>
        <dsp:cNvSpPr/>
      </dsp:nvSpPr>
      <dsp:spPr>
        <a:xfrm>
          <a:off x="5379585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1C436B-9C02-4EBD-BAFD-1748F8F44839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C4141-3FD0-417E-B02D-8613A3C9F736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Important trends</a:t>
          </a:r>
        </a:p>
      </dsp:txBody>
      <dsp:txXfrm>
        <a:off x="4981027" y="2182373"/>
        <a:ext cx="2043886" cy="720000"/>
      </dsp:txXfrm>
    </dsp:sp>
    <dsp:sp modelId="{F0F2338F-716D-45CE-A9F5-4F0257B0BFD2}">
      <dsp:nvSpPr>
        <dsp:cNvPr id="0" name=""/>
        <dsp:cNvSpPr/>
      </dsp:nvSpPr>
      <dsp:spPr>
        <a:xfrm>
          <a:off x="7781152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7DA54-2CFD-41F1-AE03-2B6219487346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AE336-7238-4028-B6C5-76FBFA355CAC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Compare company to rest of market</a:t>
          </a:r>
        </a:p>
      </dsp:txBody>
      <dsp:txXfrm>
        <a:off x="7382594" y="2182373"/>
        <a:ext cx="2043886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C5D5B-D29D-42D0-AEE3-6D02199FADEF}">
      <dsp:nvSpPr>
        <dsp:cNvPr id="0" name=""/>
        <dsp:cNvSpPr/>
      </dsp:nvSpPr>
      <dsp:spPr>
        <a:xfrm>
          <a:off x="576451" y="547264"/>
          <a:ext cx="1246770" cy="12467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F5FB-6347-45E3-BAF8-7553AA0F38A9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58E4A-1130-4F4D-9B3D-F04FB9F69239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Fast delivery</a:t>
          </a:r>
        </a:p>
      </dsp:txBody>
      <dsp:txXfrm>
        <a:off x="177893" y="2182373"/>
        <a:ext cx="2043886" cy="720000"/>
      </dsp:txXfrm>
    </dsp:sp>
    <dsp:sp modelId="{AD284DB4-B424-49BB-96F3-A8ABFA9619D8}">
      <dsp:nvSpPr>
        <dsp:cNvPr id="0" name=""/>
        <dsp:cNvSpPr/>
      </dsp:nvSpPr>
      <dsp:spPr>
        <a:xfrm>
          <a:off x="2978018" y="547264"/>
          <a:ext cx="1246770" cy="12467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0A9EB-6CA7-4AEA-BD7A-C343B14C7211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3E005-C567-4DB1-BC4E-FBEAEA4429FF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Top manufacturers</a:t>
          </a:r>
        </a:p>
      </dsp:txBody>
      <dsp:txXfrm>
        <a:off x="2579460" y="2182373"/>
        <a:ext cx="2043886" cy="720000"/>
      </dsp:txXfrm>
    </dsp:sp>
    <dsp:sp modelId="{7C1ED329-3C4B-48B3-BDE8-C0AACF9B73EA}">
      <dsp:nvSpPr>
        <dsp:cNvPr id="0" name=""/>
        <dsp:cNvSpPr/>
      </dsp:nvSpPr>
      <dsp:spPr>
        <a:xfrm>
          <a:off x="5379585" y="547264"/>
          <a:ext cx="1246770" cy="12467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91CD97-4A54-48B8-A461-7B47D94E8333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266F5-B910-49A9-B6C1-6CC5D2BE046F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Competitive prices</a:t>
          </a:r>
        </a:p>
      </dsp:txBody>
      <dsp:txXfrm>
        <a:off x="4981027" y="2182373"/>
        <a:ext cx="2043886" cy="720000"/>
      </dsp:txXfrm>
    </dsp:sp>
    <dsp:sp modelId="{BBDFC9A4-2BB1-4ADD-B552-83BE666C1EDD}">
      <dsp:nvSpPr>
        <dsp:cNvPr id="0" name=""/>
        <dsp:cNvSpPr/>
      </dsp:nvSpPr>
      <dsp:spPr>
        <a:xfrm>
          <a:off x="7781152" y="547264"/>
          <a:ext cx="1246770" cy="12467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D0E13-9119-4CB0-9134-1567ABB7E1CD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908DE-09CC-419B-873E-F59B0240EE1F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After sales support</a:t>
          </a:r>
        </a:p>
      </dsp:txBody>
      <dsp:txXfrm>
        <a:off x="7382594" y="2182373"/>
        <a:ext cx="2043886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D4885-DAC9-4F9C-91FC-89D07F4B215F}">
      <dsp:nvSpPr>
        <dsp:cNvPr id="0" name=""/>
        <dsp:cNvSpPr/>
      </dsp:nvSpPr>
      <dsp:spPr>
        <a:xfrm>
          <a:off x="935070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CDBC8-2D54-4E55-92B5-1B7D1A7E4E9D}">
      <dsp:nvSpPr>
        <dsp:cNvPr id="0" name=""/>
        <dsp:cNvSpPr/>
      </dsp:nvSpPr>
      <dsp:spPr>
        <a:xfrm>
          <a:off x="4097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Advertising</a:t>
          </a:r>
        </a:p>
      </dsp:txBody>
      <dsp:txXfrm>
        <a:off x="4097" y="1805992"/>
        <a:ext cx="2864531" cy="429679"/>
      </dsp:txXfrm>
    </dsp:sp>
    <dsp:sp modelId="{813528AB-6D48-41CF-902B-76252AF9C103}">
      <dsp:nvSpPr>
        <dsp:cNvPr id="0" name=""/>
        <dsp:cNvSpPr/>
      </dsp:nvSpPr>
      <dsp:spPr>
        <a:xfrm>
          <a:off x="4097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Circulars, newspapers, television, and radio</a:t>
          </a:r>
          <a:endParaRPr lang="en-US" sz="1700" kern="1200"/>
        </a:p>
      </dsp:txBody>
      <dsp:txXfrm>
        <a:off x="4097" y="2275996"/>
        <a:ext cx="2864531" cy="456931"/>
      </dsp:txXfrm>
    </dsp:sp>
    <dsp:sp modelId="{9277440A-AC0E-4EB7-8718-243589161927}">
      <dsp:nvSpPr>
        <dsp:cNvPr id="0" name=""/>
        <dsp:cNvSpPr/>
      </dsp:nvSpPr>
      <dsp:spPr>
        <a:xfrm>
          <a:off x="4300894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3A3C7-0B29-4508-AF2B-0A9D1FE6EE4C}">
      <dsp:nvSpPr>
        <dsp:cNvPr id="0" name=""/>
        <dsp:cNvSpPr/>
      </dsp:nvSpPr>
      <dsp:spPr>
        <a:xfrm>
          <a:off x="3369921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Promotions</a:t>
          </a:r>
        </a:p>
      </dsp:txBody>
      <dsp:txXfrm>
        <a:off x="3369921" y="1805992"/>
        <a:ext cx="2864531" cy="429679"/>
      </dsp:txXfrm>
    </dsp:sp>
    <dsp:sp modelId="{DF8E59D1-95DE-46D4-9AA1-C1F58BD89BD4}">
      <dsp:nvSpPr>
        <dsp:cNvPr id="0" name=""/>
        <dsp:cNvSpPr/>
      </dsp:nvSpPr>
      <dsp:spPr>
        <a:xfrm>
          <a:off x="3369921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Special offers and discounts</a:t>
          </a:r>
          <a:endParaRPr lang="en-US" sz="1700" kern="1200"/>
        </a:p>
      </dsp:txBody>
      <dsp:txXfrm>
        <a:off x="3369921" y="2275996"/>
        <a:ext cx="2864531" cy="456931"/>
      </dsp:txXfrm>
    </dsp:sp>
    <dsp:sp modelId="{E2347A75-49FD-40E3-81E1-E6216CC3591D}">
      <dsp:nvSpPr>
        <dsp:cNvPr id="0" name=""/>
        <dsp:cNvSpPr/>
      </dsp:nvSpPr>
      <dsp:spPr>
        <a:xfrm>
          <a:off x="7666718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1BA97-C7AC-4BE2-A4AD-6D1AEEC120DE}">
      <dsp:nvSpPr>
        <dsp:cNvPr id="0" name=""/>
        <dsp:cNvSpPr/>
      </dsp:nvSpPr>
      <dsp:spPr>
        <a:xfrm>
          <a:off x="6735746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After sales</a:t>
          </a:r>
        </a:p>
      </dsp:txBody>
      <dsp:txXfrm>
        <a:off x="6735746" y="1805992"/>
        <a:ext cx="2864531" cy="429679"/>
      </dsp:txXfrm>
    </dsp:sp>
    <dsp:sp modelId="{28D7057C-BFD5-4D2D-9FFF-1BF737F988F6}">
      <dsp:nvSpPr>
        <dsp:cNvPr id="0" name=""/>
        <dsp:cNvSpPr/>
      </dsp:nvSpPr>
      <dsp:spPr>
        <a:xfrm>
          <a:off x="6735746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/>
            <a:t>Mailings and telemarketing </a:t>
          </a:r>
          <a:endParaRPr lang="en-US" sz="1700" kern="1200" dirty="0"/>
        </a:p>
      </dsp:txBody>
      <dsp:txXfrm>
        <a:off x="6735746" y="2275996"/>
        <a:ext cx="2864531" cy="456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55449D7-DB86-4DB2-BCD6-63BD9D262C7A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FE340B4-C2C0-422B-BC0F-D549B81EE1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936EAE6-143C-4BA9-9B78-04AE1154E830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92BCEF6-FC27-43AE-A316-46DF1FDED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6A44933-5807-4E23-8B1B-B2446671B947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379A3-0F60-4D7B-9E78-2621AC5821F4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b="0" i="0" dirty="0"/>
              <a:t>Welcome to the Making a Business of Recreation presentation. </a:t>
            </a:r>
          </a:p>
          <a:p>
            <a:r>
              <a:rPr lang="en-US" b="0" i="0" dirty="0"/>
              <a:t>Presented by [Insert your Name] with Worldwide Sporting Goods.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/>
              <a:t>Meeting the Needs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  <a:p>
            <a:endParaRPr lang="en-US" b="0" i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38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Growing Sales</a:t>
            </a:r>
          </a:p>
          <a:p>
            <a:r>
              <a:rPr lang="en-US" b="0" i="0" dirty="0"/>
              <a:t>We track regional sales to ensure your success.</a:t>
            </a:r>
          </a:p>
          <a:p>
            <a:r>
              <a:rPr lang="en-US" b="0" i="0" dirty="0"/>
              <a:t>[Click to animate Region 1]</a:t>
            </a:r>
          </a:p>
          <a:p>
            <a:r>
              <a:rPr lang="en-US" b="0" i="0" dirty="0"/>
              <a:t>Region 1 is our best performing region.</a:t>
            </a:r>
          </a:p>
          <a:p>
            <a:r>
              <a:rPr lang="en-US" b="0" i="0" dirty="0"/>
              <a:t>[Click to animate Region 2]</a:t>
            </a:r>
          </a:p>
          <a:p>
            <a:r>
              <a:rPr lang="en-US" b="0" i="0" dirty="0"/>
              <a:t>Region 2 has showed great promise.</a:t>
            </a:r>
          </a:p>
          <a:p>
            <a:r>
              <a:rPr lang="en-US" b="0" i="0" dirty="0"/>
              <a:t>[Click to animate Region 3]</a:t>
            </a:r>
          </a:p>
          <a:p>
            <a:r>
              <a:rPr lang="en-US" b="0" i="0" dirty="0"/>
              <a:t>Region 3 has proved great potential as a runner up.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/>
              <a:t>[Click and hold until the cursor turns into a laser pointer, then drag to circle the top of each of Region 1’s columns]</a:t>
            </a:r>
          </a:p>
          <a:p>
            <a:r>
              <a:rPr lang="en-US" b="0" i="0" dirty="0"/>
              <a:t>While region 1 has the higher sales, trends show that sporting goods sales are in a constant and steady increase in each region.</a:t>
            </a:r>
          </a:p>
          <a:p>
            <a:r>
              <a:rPr lang="en-US" b="0" i="0" dirty="0"/>
              <a:t>With the ever-growing customer demands, we are here to support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9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A7EE27-DB67-4166-89D3-59FB42C6BA52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262B4-3E3E-493D-8BCB-B4539EA4481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Success, satisfaction, partnership</a:t>
            </a:r>
          </a:p>
          <a:p>
            <a:r>
              <a:rPr lang="en-US" b="0" i="0" dirty="0"/>
              <a:t>We offer the best Products, value, quality, and service</a:t>
            </a:r>
          </a:p>
          <a:p>
            <a:r>
              <a:rPr lang="en-US" b="0" i="0" dirty="0"/>
              <a:t>Your success is our objective</a:t>
            </a:r>
          </a:p>
          <a:p>
            <a:r>
              <a:rPr lang="en-US" b="0" i="0" dirty="0"/>
              <a:t>Your customers satisfaction is our mission</a:t>
            </a:r>
          </a:p>
          <a:p>
            <a:r>
              <a:rPr lang="en-US" b="0" i="0" dirty="0"/>
              <a:t>Our Partnership is the key</a:t>
            </a:r>
          </a:p>
          <a:p>
            <a:endParaRPr lang="en-US" b="0" i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Revenue and Profit</a:t>
            </a:r>
          </a:p>
          <a:p>
            <a:r>
              <a:rPr lang="en-US" b="0" i="0" dirty="0"/>
              <a:t>We proactively compare Forecast vs. actual to ensure you are staying on track</a:t>
            </a:r>
          </a:p>
          <a:p>
            <a:r>
              <a:rPr lang="en-US" b="0" i="0" dirty="0"/>
              <a:t>We work together with you to ensure your Gross Margin goals are met</a:t>
            </a:r>
          </a:p>
          <a:p>
            <a:r>
              <a:rPr lang="en-US" b="0" i="0" dirty="0"/>
              <a:t>We stay on top of Important trends to ensure you can react to your customer’s changing needs</a:t>
            </a:r>
          </a:p>
          <a:p>
            <a:r>
              <a:rPr lang="en-US" b="0" i="0" dirty="0"/>
              <a:t>If you Compare our company to the rest of the market, you will find we offer the best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2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We believe Our Strengths help us stand out from the competition</a:t>
            </a:r>
          </a:p>
          <a:p>
            <a:pPr lvl="0">
              <a:defRPr cap="all"/>
            </a:pPr>
            <a:r>
              <a:rPr lang="en-US" b="0" i="0" cap="none" dirty="0"/>
              <a:t>We ensure Fast Delivery</a:t>
            </a:r>
          </a:p>
          <a:p>
            <a:pPr lvl="0">
              <a:defRPr cap="all"/>
            </a:pPr>
            <a:r>
              <a:rPr lang="en-US" b="0" i="0" cap="none" dirty="0"/>
              <a:t>Exclusively use Top Manufacturers</a:t>
            </a:r>
          </a:p>
          <a:p>
            <a:pPr lvl="0">
              <a:defRPr cap="all"/>
            </a:pPr>
            <a:r>
              <a:rPr lang="en-US" b="0" i="0" cap="none" dirty="0"/>
              <a:t>Maintain Competitive Prices</a:t>
            </a:r>
          </a:p>
          <a:p>
            <a:pPr lvl="0">
              <a:defRPr cap="all"/>
            </a:pPr>
            <a:r>
              <a:rPr lang="en-US" b="0" i="0" cap="none" dirty="0"/>
              <a:t>Offer After Sales Support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6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What are the next steps after you register to join the WSG network?</a:t>
            </a:r>
          </a:p>
          <a:p>
            <a:r>
              <a:rPr lang="en-US" b="0" i="0" dirty="0"/>
              <a:t>We provide you with all the advertising materials to reach out to your customers</a:t>
            </a:r>
          </a:p>
          <a:p>
            <a:r>
              <a:rPr lang="en-US" b="0" i="0" dirty="0"/>
              <a:t>We help you develop effective promotions to drive in business</a:t>
            </a:r>
          </a:p>
          <a:p>
            <a:r>
              <a:rPr lang="en-US" b="0" i="0" dirty="0"/>
              <a:t>And offer after sales efforts to keep your customers coming back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8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6C3F-C29A-459E-80E2-B91008287A57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4BBB528-E34C-49D5-BA18-54CE2CD1222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60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599D1-976A-436F-910C-4817396A4F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6B137-F531-4E2D-A2CD-D3FE61C16B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11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17FF8-6643-4DFF-AA2E-B75E55C62802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319-F6B0-41C0-B2A4-EA87B2F9692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69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58C-3943-4C92-8840-24AB1B5F7C0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09DE-B6A7-4864-A66B-3E4B445208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75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6FF-B49A-4B6F-96BC-1F5606444AA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BC6F-E55F-435C-AB90-3AF289204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0A5F-2C02-4F2F-91BC-7880B4C11BAE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8362-A964-4A49-8FEF-8974E1E9A5D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69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D82F-EF71-4CD5-BF27-237D8628ADE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A18E-BBD7-4206-A225-0FCA38FB473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79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A13D-E434-4B90-B333-04986EF3898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F3C8-73EE-45AC-B50B-15685E5FF89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66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206D0-B7C6-4E6D-8E96-5596ECBBE8D4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10-27B9-4A3D-87D2-70CC2BD1EB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5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A693-3C23-43BB-9AB0-A4026C9F7ED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4D032-D54D-4F33-A689-C5E0EB157F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77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3744F5C-6260-4041-B258-82E3508FC47B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B7871-02F2-4E2A-8C38-3A42ECB0DA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22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4A819-8F23-4F4B-802A-65C5EC29720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F9B5BF6-D6C4-44DF-AB6D-D6AEE538FA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04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7" Type="http://schemas.openxmlformats.org/officeDocument/2006/relationships/image" Target="../media/image2.png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chart" Target="../charts/chart1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audio" Target="../media/media4.m4a"/><Relationship Id="rId7" Type="http://schemas.openxmlformats.org/officeDocument/2006/relationships/diagramLayout" Target="../diagrams/layout1.xml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4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audio" Target="../media/media5.m4a"/><Relationship Id="rId7" Type="http://schemas.openxmlformats.org/officeDocument/2006/relationships/diagramLayout" Target="../diagrams/layout2.xml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diagramData" Target="../diagrams/data2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5.xml"/><Relationship Id="rId10" Type="http://schemas.microsoft.com/office/2007/relationships/diagramDrawing" Target="../diagrams/drawing2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audio" Target="../media/media6.m4a"/><Relationship Id="rId7" Type="http://schemas.openxmlformats.org/officeDocument/2006/relationships/diagramLayout" Target="../diagrams/layout3.xml"/><Relationship Id="rId2" Type="http://schemas.microsoft.com/office/2007/relationships/media" Target="../media/media6.m4a"/><Relationship Id="rId1" Type="http://schemas.openxmlformats.org/officeDocument/2006/relationships/tags" Target="../tags/tag4.xml"/><Relationship Id="rId6" Type="http://schemas.openxmlformats.org/officeDocument/2006/relationships/diagramData" Target="../diagrams/data3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6.xml"/><Relationship Id="rId10" Type="http://schemas.microsoft.com/office/2007/relationships/diagramDrawing" Target="../diagrams/drawing3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audio" Target="../media/media7.m4a"/><Relationship Id="rId7" Type="http://schemas.openxmlformats.org/officeDocument/2006/relationships/diagramLayout" Target="../diagrams/layout4.xml"/><Relationship Id="rId2" Type="http://schemas.microsoft.com/office/2007/relationships/media" Target="../media/media7.m4a"/><Relationship Id="rId1" Type="http://schemas.openxmlformats.org/officeDocument/2006/relationships/tags" Target="../tags/tag5.xml"/><Relationship Id="rId6" Type="http://schemas.openxmlformats.org/officeDocument/2006/relationships/diagramData" Target="../diagrams/data4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7.xml"/><Relationship Id="rId10" Type="http://schemas.microsoft.com/office/2007/relationships/diagramDrawing" Target="../diagrams/drawing4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pic>
        <p:nvPicPr>
          <p:cNvPr id="2" name="Introduction Narration">
            <a:hlinkClick r:id="" action="ppaction://media"/>
            <a:extLst>
              <a:ext uri="{FF2B5EF4-FFF2-40B4-BE49-F238E27FC236}">
                <a16:creationId xmlns:a16="http://schemas.microsoft.com/office/drawing/2014/main" id="{ADCE4591-5675-42A8-A387-DF07E7ED5E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2112"/>
    </mc:Choice>
    <mc:Fallback>
      <p:transition advTm="421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10" name="Rectangle 71">
            <a:extLst>
              <a:ext uri="{FF2B5EF4-FFF2-40B4-BE49-F238E27FC236}">
                <a16:creationId xmlns:a16="http://schemas.microsoft.com/office/drawing/2014/main" id="{08E7A6F0-5CD3-481E-B0F2-E7F99FE67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9" name="Rectangle 73">
            <a:extLst>
              <a:ext uri="{FF2B5EF4-FFF2-40B4-BE49-F238E27FC236}">
                <a16:creationId xmlns:a16="http://schemas.microsoft.com/office/drawing/2014/main" id="{511290DF-4975-4FCD-8B8D-BBC86B836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0612" y="1138228"/>
            <a:ext cx="3793685" cy="385876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Meeting the Needs</a:t>
            </a:r>
          </a:p>
        </p:txBody>
      </p:sp>
      <p:grpSp>
        <p:nvGrpSpPr>
          <p:cNvPr id="20520" name="Group 75">
            <a:extLst>
              <a:ext uri="{FF2B5EF4-FFF2-40B4-BE49-F238E27FC236}">
                <a16:creationId xmlns:a16="http://schemas.microsoft.com/office/drawing/2014/main" id="{357CA18A-A333-4DCB-842B-76827D2EC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20521" name="Rectangle 76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2" name="Rectangle 77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523" name="Rectangle 79">
            <a:extLst>
              <a:ext uri="{FF2B5EF4-FFF2-40B4-BE49-F238E27FC236}">
                <a16:creationId xmlns:a16="http://schemas.microsoft.com/office/drawing/2014/main" id="{D9FE1511-6E1B-4F0E-8FF0-95852718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20524" name="Picture 81">
            <a:extLst>
              <a:ext uri="{FF2B5EF4-FFF2-40B4-BE49-F238E27FC236}">
                <a16:creationId xmlns:a16="http://schemas.microsoft.com/office/drawing/2014/main" id="{025CEF6D-5E98-4B5C-A10F-7459C1EEF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525" name="Straight Connector 83">
            <a:extLst>
              <a:ext uri="{FF2B5EF4-FFF2-40B4-BE49-F238E27FC236}">
                <a16:creationId xmlns:a16="http://schemas.microsoft.com/office/drawing/2014/main" id="{05C73161-1E4E-4E6A-91B2-E885CF8FF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Meeting the Needs Narration">
            <a:hlinkClick r:id="" action="ppaction://media"/>
            <a:extLst>
              <a:ext uri="{FF2B5EF4-FFF2-40B4-BE49-F238E27FC236}">
                <a16:creationId xmlns:a16="http://schemas.microsoft.com/office/drawing/2014/main" id="{9F0C6BE5-BCB3-49AC-A905-D5F401F21B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7974"/>
    </mc:Choice>
    <mc:Fallback>
      <p:transition advTm="47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A56B6-E738-469F-8BC7-2D2EF689A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Sales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A1C61A9-476E-4B96-935A-47D11BA56E1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50975" y="2016125"/>
          <a:ext cx="9604375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C7B24D48-DD43-4377-841C-E73EC69C7D9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982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775"/>
    </mc:Choice>
    <mc:Fallback>
      <p:transition spd="slow" advTm="41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Graphic spid="6" grpId="0" uiExpand="1">
        <p:bldSub>
          <a:bldChart bld="series"/>
        </p:bldSub>
      </p:bldGraphic>
    </p:bldLst>
  </p:timing>
  <p:extLst>
    <p:ext uri="{3A86A75C-4F4B-4683-9AE1-C65F6400EC91}">
      <p14:laserTraceLst xmlns:p14="http://schemas.microsoft.com/office/powerpoint/2010/main">
        <p14:tracePtLst>
          <p14:tracePt t="23302" x="942975" y="1955800"/>
          <p14:tracePt t="29838" x="1489075" y="2500313"/>
          <p14:tracePt t="29841" x="1538288" y="2570163"/>
          <p14:tracePt t="29865" x="1598613" y="2640013"/>
          <p14:tracePt t="29888" x="1617663" y="2665413"/>
          <p14:tracePt t="29908" x="1628775" y="2674938"/>
          <p14:tracePt t="29918" x="1633538" y="2679700"/>
          <p14:tracePt t="29929" x="1652588" y="2689225"/>
          <p14:tracePt t="29938" x="1657350" y="2698750"/>
          <p14:tracePt t="29949" x="1677988" y="2714625"/>
          <p14:tracePt t="29963" x="1697038" y="2724150"/>
          <p14:tracePt t="29976" x="1697038" y="2733675"/>
          <p14:tracePt t="29983" x="1703388" y="2749550"/>
          <p14:tracePt t="29996" x="1717675" y="2794000"/>
          <p14:tracePt t="30008" x="1752600" y="2859088"/>
          <p14:tracePt t="30027" x="1797050" y="2992438"/>
          <p14:tracePt t="30028" x="1851025" y="3041650"/>
          <p14:tracePt t="30043" x="1941513" y="3200400"/>
          <p14:tracePt t="30050" x="2035175" y="3319463"/>
          <p14:tracePt t="30063" x="2119313" y="3403600"/>
          <p14:tracePt t="30076" x="2170113" y="3454400"/>
          <p14:tracePt t="30084" x="2193925" y="3503613"/>
          <p14:tracePt t="30096" x="2203450" y="3517900"/>
          <p14:tracePt t="30108" x="2209800" y="3529013"/>
          <p14:tracePt t="30118" x="2219325" y="3538538"/>
          <p14:tracePt t="30129" x="2224088" y="3538538"/>
          <p14:tracePt t="30142" x="2224088" y="3543300"/>
          <p14:tracePt t="30151" x="2243138" y="3552825"/>
          <p14:tracePt t="30163" x="2273300" y="3573463"/>
          <p14:tracePt t="30175" x="2347913" y="3597275"/>
          <p14:tracePt t="30185" x="2392363" y="3622675"/>
          <p14:tracePt t="30196" x="2392363" y="3627438"/>
          <p14:tracePt t="30209" x="2457450" y="3662363"/>
          <p14:tracePt t="30219" x="2576513" y="3706813"/>
          <p14:tracePt t="30230" x="2760663" y="3736975"/>
          <p14:tracePt t="30243" x="2928938" y="3767138"/>
          <p14:tracePt t="30253" x="3057525" y="3767138"/>
          <p14:tracePt t="30264" x="3152775" y="3767138"/>
          <p14:tracePt t="30276" x="3227388" y="3767138"/>
          <p14:tracePt t="30290" x="3306763" y="3746500"/>
          <p14:tracePt t="30303" x="3390900" y="3716338"/>
          <p14:tracePt t="30315" x="3489325" y="3676650"/>
          <p14:tracePt t="30328" x="3549650" y="3652838"/>
          <p14:tracePt t="30335" x="3633788" y="3592513"/>
          <p14:tracePt t="30346" x="3683000" y="3557588"/>
          <p14:tracePt t="30354" x="3703638" y="3529013"/>
          <p14:tracePt t="30365" x="3748088" y="3478213"/>
          <p14:tracePt t="30377" x="3773488" y="3449638"/>
          <p14:tracePt t="30388" x="3802063" y="3419475"/>
          <p14:tracePt t="30399" x="3841750" y="3335338"/>
          <p14:tracePt t="30426" x="3881438" y="3195638"/>
          <p14:tracePt t="30434" x="3911600" y="3097213"/>
          <p14:tracePt t="30444" x="3921125" y="3017838"/>
          <p14:tracePt t="30459" x="3921125" y="2943225"/>
          <p14:tracePt t="30466" x="3921125" y="2847975"/>
          <p14:tracePt t="30478" x="3921125" y="2794000"/>
          <p14:tracePt t="30492" x="3886200" y="2693988"/>
          <p14:tracePt t="30500" x="3817938" y="2609850"/>
          <p14:tracePt t="30512" x="3748088" y="2555875"/>
          <p14:tracePt t="30526" x="3643313" y="2466975"/>
          <p14:tracePt t="30534" x="3549650" y="2441575"/>
          <p14:tracePt t="30546" x="3430588" y="2381250"/>
          <p14:tracePt t="30559" x="3295650" y="2336800"/>
          <p14:tracePt t="30579" x="3221038" y="2336800"/>
          <p14:tracePt t="30580" x="3087688" y="2336800"/>
          <p14:tracePt t="30601" x="3027363" y="2341563"/>
          <p14:tracePt t="30602" x="2978150" y="2392363"/>
          <p14:tracePt t="30625" x="2854325" y="2546350"/>
          <p14:tracePt t="30647" x="2800350" y="2630488"/>
          <p14:tracePt t="30649" x="2760663" y="2709863"/>
          <p14:tracePt t="30669" x="2700338" y="2828925"/>
          <p14:tracePt t="30693" x="2635250" y="2971800"/>
          <p14:tracePt t="30694" x="2595563" y="3036888"/>
          <p14:tracePt t="30703" x="2586038" y="3067050"/>
          <p14:tracePt t="30726" x="2586038" y="3111500"/>
          <p14:tracePt t="30729" x="2586038" y="3151188"/>
          <p14:tracePt t="30748" x="2616200" y="3209925"/>
          <p14:tracePt t="30749" x="2681288" y="3265488"/>
          <p14:tracePt t="30770" x="2765425" y="3335338"/>
          <p14:tracePt t="30771" x="2835275" y="3375025"/>
          <p14:tracePt t="30804" x="2968625" y="3449638"/>
          <p14:tracePt t="30809" x="3097213" y="3498850"/>
          <p14:tracePt t="30827" x="3141663" y="3522663"/>
          <p14:tracePt t="30838" x="3157538" y="3522663"/>
          <p14:tracePt t="30851" x="3167063" y="3522663"/>
          <p14:tracePt t="31044" x="3187700" y="3508375"/>
          <p14:tracePt t="31055" x="3241675" y="3508375"/>
          <p14:tracePt t="31089" x="3454400" y="3508375"/>
          <p14:tracePt t="31103" x="3589338" y="3508375"/>
          <p14:tracePt t="31117" x="3678238" y="3508375"/>
          <p14:tracePt t="31125" x="3757613" y="3508375"/>
          <p14:tracePt t="31142" x="3797300" y="3508375"/>
          <p14:tracePt t="31145" x="3817938" y="3508375"/>
          <p14:tracePt t="31156" x="3832225" y="3508375"/>
          <p14:tracePt t="31169" x="3852863" y="3508375"/>
          <p14:tracePt t="31177" x="3892550" y="3508375"/>
          <p14:tracePt t="31187" x="3981450" y="3533775"/>
          <p14:tracePt t="31198" x="4198938" y="3597275"/>
          <p14:tracePt t="31210" x="4592638" y="3760788"/>
          <p14:tracePt t="31220" x="4984750" y="3919538"/>
          <p14:tracePt t="31231" x="5370513" y="4084638"/>
          <p14:tracePt t="31244" x="5792788" y="4222750"/>
          <p14:tracePt t="31254" x="6042025" y="4337050"/>
          <p14:tracePt t="31265" x="6210300" y="4381500"/>
          <p14:tracePt t="31277" x="6324600" y="4411663"/>
          <p14:tracePt t="31287" x="6423025" y="4425950"/>
          <p14:tracePt t="31302" x="6462713" y="4437063"/>
          <p14:tracePt t="31319" x="6523038" y="4437063"/>
          <p14:tracePt t="31325" x="6572250" y="4402138"/>
          <p14:tracePt t="31347" x="6691313" y="4283075"/>
          <p14:tracePt t="31357" x="6742113" y="4232275"/>
          <p14:tracePt t="31367" x="6840538" y="4159250"/>
          <p14:tracePt t="31379" x="6945313" y="4089400"/>
          <p14:tracePt t="31394" x="7043738" y="4029075"/>
          <p14:tracePt t="31424" x="7312025" y="3860800"/>
          <p14:tracePt t="31434" x="7346950" y="3811588"/>
          <p14:tracePt t="31446" x="7381875" y="3790950"/>
          <p14:tracePt t="31459" x="7400925" y="3746500"/>
          <p14:tracePt t="31468" x="7426325" y="3681413"/>
          <p14:tracePt t="31480" x="7435850" y="3667125"/>
          <p14:tracePt t="31493" x="7435850" y="3578225"/>
          <p14:tracePt t="31501" x="7435850" y="3503613"/>
          <p14:tracePt t="31514" x="7400925" y="3438525"/>
          <p14:tracePt t="31526" x="7361238" y="3340100"/>
          <p14:tracePt t="31535" x="7258050" y="3235325"/>
          <p14:tracePt t="31547" x="7134225" y="3130550"/>
          <p14:tracePt t="31560" x="6969125" y="2982913"/>
          <p14:tracePt t="31569" x="6765925" y="2813050"/>
          <p14:tracePt t="31580" x="6537325" y="2665413"/>
          <p14:tracePt t="31593" x="6373813" y="2530475"/>
          <p14:tracePt t="31603" x="6324600" y="2481263"/>
          <p14:tracePt t="31614" x="6289675" y="2436813"/>
          <p14:tracePt t="31626" x="6269038" y="2416175"/>
          <p14:tracePt t="31636" x="6259513" y="2406650"/>
          <p14:tracePt t="31648" x="6245225" y="2387600"/>
          <p14:tracePt t="31660" x="6224588" y="2387600"/>
          <p14:tracePt t="31670" x="6170613" y="2376488"/>
          <p14:tracePt t="31681" x="6110288" y="2376488"/>
          <p14:tracePt t="31694" x="5995988" y="2401888"/>
          <p14:tracePt t="31704" x="5876925" y="2446338"/>
          <p14:tracePt t="31716" x="5708650" y="2490788"/>
          <p14:tracePt t="31728" x="5629275" y="2516188"/>
          <p14:tracePt t="31738" x="5545138" y="2574925"/>
          <p14:tracePt t="31749" x="5519738" y="2635250"/>
          <p14:tracePt t="31761" x="5510213" y="2693988"/>
          <p14:tracePt t="31774" x="5495925" y="2794000"/>
          <p14:tracePt t="31785" x="5480050" y="2887663"/>
          <p14:tracePt t="31800" x="5449888" y="3022600"/>
          <p14:tracePt t="31812" x="5435600" y="3151188"/>
          <p14:tracePt t="31819" x="5395913" y="3270250"/>
          <p14:tracePt t="31832" x="5360988" y="3419475"/>
          <p14:tracePt t="31844" x="5351463" y="3513138"/>
          <p14:tracePt t="31850" x="5321300" y="3597275"/>
          <p14:tracePt t="31862" x="5302250" y="3641725"/>
          <p14:tracePt t="31877" x="5291138" y="3671888"/>
          <p14:tracePt t="31884" x="5291138" y="3702050"/>
          <p14:tracePt t="31942" x="5307013" y="3721100"/>
          <p14:tracePt t="31955" x="5386388" y="3721100"/>
          <p14:tracePt t="31978" x="5475288" y="3721100"/>
          <p14:tracePt t="32000" x="5491163" y="3721100"/>
          <p14:tracePt t="32025" x="5500688" y="3721100"/>
          <p14:tracePt t="32237" x="5510213" y="3676650"/>
          <p14:tracePt t="32262" x="5549900" y="3636963"/>
          <p14:tracePt t="32286" x="5673725" y="3562350"/>
          <p14:tracePt t="32307" x="5792788" y="3529013"/>
          <p14:tracePt t="32326" x="5981700" y="3529013"/>
          <p14:tracePt t="32349" x="6245225" y="3568700"/>
          <p14:tracePt t="32368" x="6488113" y="3617913"/>
          <p14:tracePt t="32383" x="6672263" y="3648075"/>
          <p14:tracePt t="32394" x="6791325" y="3676650"/>
          <p14:tracePt t="32430" x="6934200" y="3702050"/>
          <p14:tracePt t="32436" x="6945313" y="3721100"/>
          <p14:tracePt t="32447" x="6973888" y="3721100"/>
          <p14:tracePt t="32460" x="7029450" y="3741738"/>
          <p14:tracePt t="32469" x="7113588" y="3786188"/>
          <p14:tracePt t="32481" x="7302500" y="3830638"/>
          <p14:tracePt t="32493" x="7496175" y="3895725"/>
          <p14:tracePt t="32503" x="7659688" y="3925888"/>
          <p14:tracePt t="32514" x="7843838" y="3925888"/>
          <p14:tracePt t="32527" x="7958138" y="3940175"/>
          <p14:tracePt t="32536" x="8105775" y="3940175"/>
          <p14:tracePt t="32548" x="8205788" y="3914775"/>
          <p14:tracePt t="32560" x="8266113" y="3890963"/>
          <p14:tracePt t="32570" x="8315325" y="3856038"/>
          <p14:tracePt t="32581" x="8364538" y="3806825"/>
          <p14:tracePt t="32595" x="8424863" y="3721100"/>
          <p14:tracePt t="32604" x="8478838" y="3602038"/>
          <p14:tracePt t="32615" x="8553450" y="3482975"/>
          <p14:tracePt t="32628" x="8618538" y="3328988"/>
          <p14:tracePt t="32638" x="8677275" y="3209925"/>
          <p14:tracePt t="32651" x="8686800" y="3136900"/>
          <p14:tracePt t="32668" x="8702675" y="3057525"/>
          <p14:tracePt t="32675" x="8726488" y="2978150"/>
          <p14:tracePt t="32687" x="8726488" y="2938463"/>
          <p14:tracePt t="32698" x="8726488" y="2863850"/>
          <p14:tracePt t="32706" x="8721725" y="2803525"/>
          <p14:tracePt t="32717" x="8686800" y="2754313"/>
          <p14:tracePt t="32729" x="8647113" y="2689225"/>
          <p14:tracePt t="32739" x="8597900" y="2640013"/>
          <p14:tracePt t="32750" x="8493125" y="2586038"/>
          <p14:tracePt t="32763" x="8413750" y="2540000"/>
          <p14:tracePt t="32773" x="8334375" y="2530475"/>
          <p14:tracePt t="32784" x="8289925" y="2520950"/>
          <p14:tracePt t="32796" x="8250238" y="2506663"/>
          <p14:tracePt t="32810" x="8191500" y="2495550"/>
          <p14:tracePt t="32818" x="8112125" y="2481263"/>
          <p14:tracePt t="32830" x="8016875" y="2481263"/>
          <p14:tracePt t="32844" x="7923213" y="2471738"/>
          <p14:tracePt t="32851" x="7827963" y="2471738"/>
          <p14:tracePt t="32864" x="7769225" y="2471738"/>
          <p14:tracePt t="32877" x="7713663" y="2471738"/>
          <p14:tracePt t="32885" x="7650163" y="2490788"/>
          <p14:tracePt t="32897" x="7629525" y="2500313"/>
          <p14:tracePt t="32916" x="7594600" y="2546350"/>
          <p14:tracePt t="32922" x="7550150" y="2579688"/>
          <p14:tracePt t="32937" x="7531100" y="2609850"/>
          <p14:tracePt t="32944" x="7466013" y="2659063"/>
          <p14:tracePt t="32956" x="7416800" y="2709863"/>
          <p14:tracePt t="32968" x="7361238" y="2794000"/>
          <p14:tracePt t="32978" x="7307263" y="2863850"/>
          <p14:tracePt t="32988" x="7281863" y="2922588"/>
          <p14:tracePt t="32998" x="7272338" y="2982913"/>
          <p14:tracePt t="33011" x="7272338" y="3027363"/>
          <p14:tracePt t="33020" x="7272338" y="3041650"/>
          <p14:tracePt t="33032" x="7277100" y="3076575"/>
          <p14:tracePt t="33044" x="7297738" y="3106738"/>
          <p14:tracePt t="33054" x="7307263" y="3125788"/>
          <p14:tracePt t="33065" x="7327900" y="3170238"/>
          <p14:tracePt t="33078" x="7346950" y="3190875"/>
          <p14:tracePt t="33088" x="7356475" y="3190875"/>
          <p14:tracePt t="33099" x="7367588" y="3205163"/>
          <p14:tracePt t="33136" x="7372350" y="3205163"/>
          <p14:tracePt t="33372" x="7400925" y="3205163"/>
          <p14:tracePt t="33396" x="7486650" y="3221038"/>
          <p14:tracePt t="33452" x="8637588" y="3359150"/>
          <p14:tracePt t="33507" x="9090025" y="3349625"/>
          <p14:tracePt t="33527" x="9277350" y="3335338"/>
          <p14:tracePt t="33539" x="9421813" y="3335338"/>
          <p14:tracePt t="33550" x="9556750" y="3335338"/>
          <p14:tracePt t="33563" x="9720263" y="3344863"/>
          <p14:tracePt t="33571" x="9848850" y="3344863"/>
          <p14:tracePt t="33584" x="10017125" y="3363913"/>
          <p14:tracePt t="33596" x="10166350" y="3379788"/>
          <p14:tracePt t="33605" x="10280650" y="3379788"/>
          <p14:tracePt t="33617" x="10444163" y="3379788"/>
          <p14:tracePt t="33629" x="10593388" y="3379788"/>
          <p14:tracePt t="33639" x="10756900" y="3379788"/>
          <p14:tracePt t="33650" x="10906125" y="3379788"/>
          <p14:tracePt t="33663" x="11041063" y="3354388"/>
          <p14:tracePt t="33673" x="11104563" y="3314700"/>
          <p14:tracePt t="33684" x="11169650" y="3244850"/>
          <p14:tracePt t="33696" x="11204575" y="3209925"/>
          <p14:tracePt t="33707" x="11279188" y="3111500"/>
          <p14:tracePt t="33718" x="11337925" y="2992438"/>
          <p14:tracePt t="33731" x="11496675" y="2779713"/>
          <p14:tracePt t="33751" x="11557000" y="2659063"/>
          <p14:tracePt t="33752" x="11596688" y="2595563"/>
          <p14:tracePt t="33774" x="11620500" y="2495550"/>
          <p14:tracePt t="33778" x="11650663" y="2416175"/>
          <p14:tracePt t="33798" x="11690350" y="2257425"/>
          <p14:tracePt t="33823" x="11706225" y="2149475"/>
          <p14:tracePt t="33842" x="11706225" y="2119313"/>
          <p14:tracePt t="33844" x="11706225" y="2098675"/>
          <p14:tracePt t="33865" x="11690350" y="2058988"/>
          <p14:tracePt t="33887" x="11680825" y="2054225"/>
          <p14:tracePt t="33888" x="11666538" y="2044700"/>
          <p14:tracePt t="33912" x="11610975" y="1995488"/>
          <p14:tracePt t="33932" x="11477625" y="1925638"/>
          <p14:tracePt t="33945" x="11477625" y="1916113"/>
          <p14:tracePt t="33955" x="11403013" y="1895475"/>
          <p14:tracePt t="33980" x="11318875" y="1846263"/>
          <p14:tracePt t="33999" x="11272838" y="1825625"/>
          <p14:tracePt t="34002" x="11258550" y="1825625"/>
          <p14:tracePt t="34022" x="11214100" y="1816100"/>
          <p14:tracePt t="34024" x="11169650" y="1790700"/>
          <p14:tracePt t="34046" x="11069638" y="1776413"/>
          <p14:tracePt t="34067" x="10971213" y="1751013"/>
          <p14:tracePt t="34068" x="10941050" y="1751013"/>
          <p14:tracePt t="34089" x="10896600" y="1751013"/>
          <p14:tracePt t="34092" x="10856913" y="1751013"/>
          <p14:tracePt t="34113" x="10796588" y="1751013"/>
          <p14:tracePt t="34134" x="10728325" y="1762125"/>
          <p14:tracePt t="34147" x="10707688" y="1771650"/>
          <p14:tracePt t="34148" x="10677525" y="1790700"/>
          <p14:tracePt t="34156" x="10658475" y="1811338"/>
          <p14:tracePt t="34180" x="10593388" y="1876425"/>
          <p14:tracePt t="34202" x="10567988" y="1920875"/>
          <p14:tracePt t="34204" x="10558463" y="1979613"/>
          <p14:tracePt t="34224" x="10518775" y="2044700"/>
          <p14:tracePt t="34226" x="10518775" y="2063750"/>
          <p14:tracePt t="34248" x="10499725" y="2089150"/>
          <p14:tracePt t="34269" x="10499725" y="2098675"/>
          <p14:tracePt t="39542" x="0" y="0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1A86B93D-0879-4BC3-B616-90E504482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20E885D-F4D2-48FD-95D9-DA0751F3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992" y="2307409"/>
            <a:ext cx="3157577" cy="3747316"/>
          </a:xfrm>
        </p:spPr>
        <p:txBody>
          <a:bodyPr vert="horz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Success-satisfaction-partnership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9EC1CB8-4497-451C-9F6C-6BC9B6505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55992" y="2146542"/>
            <a:ext cx="31575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Title 1">
            <a:extLst>
              <a:ext uri="{FF2B5EF4-FFF2-40B4-BE49-F238E27FC236}">
                <a16:creationId xmlns:a16="http://schemas.microsoft.com/office/drawing/2014/main" id="{A599AF7C-8D7E-4D1B-AB28-587084B3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aphicFrame>
        <p:nvGraphicFramePr>
          <p:cNvPr id="6149" name="Rectangle 3">
            <a:extLst>
              <a:ext uri="{FF2B5EF4-FFF2-40B4-BE49-F238E27FC236}">
                <a16:creationId xmlns:a16="http://schemas.microsoft.com/office/drawing/2014/main" id="{1A0D9C37-2D48-4D95-BD18-3714A03F25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555735"/>
              </p:ext>
            </p:extLst>
          </p:nvPr>
        </p:nvGraphicFramePr>
        <p:xfrm>
          <a:off x="1136347" y="803275"/>
          <a:ext cx="5913437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0DCBD0E-9EB9-4C91-B770-B4F91E14186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3915"/>
    </mc:Choice>
    <mc:Fallback xmlns="">
      <p:transition advTm="23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614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Revenue and Profit</a:t>
            </a:r>
          </a:p>
        </p:txBody>
      </p:sp>
      <p:graphicFrame>
        <p:nvGraphicFramePr>
          <p:cNvPr id="34827" name="Rectangle 3">
            <a:extLst>
              <a:ext uri="{FF2B5EF4-FFF2-40B4-BE49-F238E27FC236}">
                <a16:creationId xmlns:a16="http://schemas.microsoft.com/office/drawing/2014/main" id="{7B405CE1-98B6-4E5B-A5DB-6CBB822F93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854486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EB726B6A-CDF1-4B28-9FA8-341F806351E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299"/>
    </mc:Choice>
    <mc:Fallback>
      <p:transition spd="slow" advTm="33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Graphic spid="3482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Strengths</a:t>
            </a:r>
          </a:p>
        </p:txBody>
      </p:sp>
      <p:graphicFrame>
        <p:nvGraphicFramePr>
          <p:cNvPr id="11269" name="Rectangle 3">
            <a:extLst>
              <a:ext uri="{FF2B5EF4-FFF2-40B4-BE49-F238E27FC236}">
                <a16:creationId xmlns:a16="http://schemas.microsoft.com/office/drawing/2014/main" id="{28F8B205-08F9-4C69-A4C2-0FAA2338B6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94143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0651E5F-43FF-4374-B9C6-B99E87D21C1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724"/>
    </mc:Choice>
    <mc:Fallback>
      <p:transition spd="slow" advTm="20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11269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graphicFrame>
        <p:nvGraphicFramePr>
          <p:cNvPr id="13317" name="Rectangle 3">
            <a:extLst>
              <a:ext uri="{FF2B5EF4-FFF2-40B4-BE49-F238E27FC236}">
                <a16:creationId xmlns:a16="http://schemas.microsoft.com/office/drawing/2014/main" id="{5DD63A49-BFCC-424D-BF6A-F3539F5AE3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559191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045AF61C-6121-42DA-A3C0-14498986AED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946"/>
    </mc:Choice>
    <mc:Fallback>
      <p:transition spd="slow" advTm="23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13317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6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5.9|3.8|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9|5.3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3.2|3.9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5.3|4.9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DF0E4D-7A4F-4A82-9080-43C9E875B36F}"/>
</file>

<file path=customXml/itemProps2.xml><?xml version="1.0" encoding="utf-8"?>
<ds:datastoreItem xmlns:ds="http://schemas.openxmlformats.org/officeDocument/2006/customXml" ds:itemID="{1A3113A6-489A-4E44-B3AB-4F3833D18DBC}"/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512</Words>
  <Application>Microsoft Office PowerPoint</Application>
  <PresentationFormat>Widescreen</PresentationFormat>
  <Paragraphs>89</Paragraphs>
  <Slides>7</Slides>
  <Notes>7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Times New Roman</vt:lpstr>
      <vt:lpstr>Gallery</vt:lpstr>
      <vt:lpstr>Making a Business of Recreation</vt:lpstr>
      <vt:lpstr>Meeting the Needs</vt:lpstr>
      <vt:lpstr>Growing Sales</vt:lpstr>
      <vt:lpstr>Success-satisfaction-partnership</vt:lpstr>
      <vt:lpstr>Revenue and Profit</vt:lpstr>
      <vt:lpstr>Our Strengths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Juan Cuellar</dc:creator>
  <cp:lastModifiedBy>Juan Cuellar</cp:lastModifiedBy>
  <cp:revision>3</cp:revision>
  <dcterms:created xsi:type="dcterms:W3CDTF">2020-03-11T16:33:08Z</dcterms:created>
  <dcterms:modified xsi:type="dcterms:W3CDTF">2020-03-12T20:24:04Z</dcterms:modified>
</cp:coreProperties>
</file>