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78" autoAdjust="0"/>
    <p:restoredTop sz="86486" autoAdjust="0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EF9C6781-824E-403C-A2C5-205242998C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BE7871-71B6-4811-AC45-B85906E680E5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7E0B5CF-05A9-46FB-891E-0031E8691E08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92AF38-B063-4C07-AEBE-3BB60DDBA6EF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A3FF14-700D-4258-A390-9E55753F52C0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13A6416F-E8BF-4220-9B8D-3EF9ED9EB7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D52CE-96EC-4127-802C-9065E2A99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4356FD-B2A3-4550-A47A-273732F3E5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268CC2A9-5828-4ACE-901B-C37CFD2EA5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AF4FBF-0B64-4322-8891-06C876622F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97159E-EA35-4E7E-994F-6B1A846A6B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B5E4AC-E86D-4872-99CC-406F313230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B59317-396C-4C32-A840-1B048B9FD6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145171-D25B-4FFA-82B6-C7C8E2FFA37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7B491-67F7-482B-A26C-BCF5D24811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AEF8D0-C433-4615-8C84-367F4252DC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C63BF4-A31F-4439-90F7-AA51E571AC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A5AF8D1C-AA27-41C7-A343-1891B937F98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Retail Partners Sporting Expo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Past Successes:</a:t>
            </a:r>
          </a:p>
          <a:p>
            <a:pPr lvl="1"/>
            <a:r>
              <a:rPr lang="en-US"/>
              <a:t>Spring Expo – April 2, 2002</a:t>
            </a:r>
          </a:p>
          <a:p>
            <a:pPr lvl="1"/>
            <a:r>
              <a:rPr lang="en-US"/>
              <a:t>Fall Expo – October 22, 2002</a:t>
            </a:r>
          </a:p>
          <a:p>
            <a:pPr lvl="1"/>
            <a:r>
              <a:rPr lang="en-US"/>
              <a:t>Winter Expo – January 8, 2003</a:t>
            </a:r>
          </a:p>
          <a:p>
            <a:pPr lvl="1"/>
            <a:r>
              <a:rPr lang="en-US"/>
              <a:t>Summer Expo – July 16, 2003</a:t>
            </a:r>
          </a:p>
          <a:p>
            <a:r>
              <a:rPr lang="en-US"/>
              <a:t>Planning for the Future</a:t>
            </a:r>
          </a:p>
          <a:p>
            <a:pPr lvl="1"/>
            <a:r>
              <a:rPr lang="en-US"/>
              <a:t>Winter Expo – January 8,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  <a:p>
            <a:r>
              <a:rPr lang="en-US" sz="2400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Early Monday Delivery</a:t>
            </a:r>
          </a:p>
          <a:p>
            <a:r>
              <a:rPr lang="en-US" dirty="0"/>
              <a:t>Top Manufacturers like </a:t>
            </a:r>
            <a:r>
              <a:rPr lang="en-US" dirty="0" err="1"/>
              <a:t>SportsGalore</a:t>
            </a:r>
            <a:r>
              <a:rPr lang="en-US" dirty="0"/>
              <a:t> and Blueline Equipment</a:t>
            </a:r>
          </a:p>
          <a:p>
            <a:r>
              <a:rPr lang="en-US" dirty="0"/>
              <a:t>Competitive prices compared to </a:t>
            </a:r>
            <a:r>
              <a:rPr lang="en-US" dirty="0"/>
              <a:t>BGFV</a:t>
            </a:r>
            <a:r>
              <a:rPr lang="en-US" dirty="0"/>
              <a:t> </a:t>
            </a:r>
          </a:p>
          <a:p>
            <a:r>
              <a:rPr lang="en-US" dirty="0"/>
              <a:t>After </a:t>
            </a:r>
            <a:r>
              <a:rPr lang="en-US" dirty="0" err="1"/>
              <a:t>Mkt</a:t>
            </a:r>
            <a:r>
              <a:rPr lang="en-US" dirty="0"/>
              <a:t>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market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981C656-B9F0-48A9-B5D8-2AC5A0468994}"/>
</file>

<file path=customXml/itemProps2.xml><?xml version="1.0" encoding="utf-8"?>
<ds:datastoreItem xmlns:ds="http://schemas.openxmlformats.org/officeDocument/2006/customXml" ds:itemID="{E433AAAC-B07A-421D-9F49-7AE709ACEE30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254</TotalTime>
  <Words>208</Words>
  <Application>Microsoft PowerPoint</Application>
  <PresentationFormat>On-screen Show (4:3)</PresentationFormat>
  <Paragraphs>57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1_Capsules</vt:lpstr>
      <vt:lpstr>Chart</vt:lpstr>
      <vt:lpstr>Slide 1</vt:lpstr>
      <vt:lpstr>Success-Satisfaction-Partnership</vt:lpstr>
      <vt:lpstr>Bilding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Retail Partners Sporting Expo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Kevin O'Kelly</cp:lastModifiedBy>
  <cp:revision>49</cp:revision>
  <dcterms:created xsi:type="dcterms:W3CDTF">1999-02-17T04:15:08Z</dcterms:created>
  <dcterms:modified xsi:type="dcterms:W3CDTF">2007-09-14T12:14:46Z</dcterms:modified>
</cp:coreProperties>
</file>