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2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13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theme/theme2.xml" ContentType="application/vnd.openxmlformats-officedocument.theme+xml"/>
  <Override PartName="/ppt/handoutMasters/handoutMaster1.xml" ContentType="application/vnd.openxmlformats-officedocument.presentationml.handoutMaster+xml"/>
  <Override PartName="/ppt/theme/theme3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4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66" r:id="rId4"/>
    <p:sldId id="260" r:id="rId5"/>
    <p:sldId id="258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000066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82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>
        <p:scale>
          <a:sx n="33" d="100"/>
          <a:sy n="33" d="100"/>
        </p:scale>
        <p:origin x="-1080" y="30"/>
      </p:cViewPr>
      <p:guideLst>
        <p:guide orient="horz" pos="2880"/>
        <p:guide pos="2160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1B4E0E3D-BDF6-4C77-B3E8-67836054E947}" type="datetime1">
              <a:rPr lang="en-US"/>
              <a:pPr/>
              <a:t>9/23/2007</a:t>
            </a:fld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000" i="1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000" i="1">
                <a:latin typeface="Times New Roman" pitchFamily="18" charset="0"/>
              </a:defRPr>
            </a:lvl1pPr>
          </a:lstStyle>
          <a:p>
            <a:fld id="{EDE82D9F-E4C9-497E-A52C-B560007FFEC0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Rectangle 5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2055" name="Rectangle 7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6" name="Rectangle 8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7" name="Rectangle 9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0AB6287C-20E2-4A31-88DA-5964B9CFAE28}" type="datetime1">
              <a:rPr lang="en-US"/>
              <a:pPr/>
              <a:t>9/23/2007</a:t>
            </a:fld>
            <a:endParaRPr lang="en-US"/>
          </a:p>
        </p:txBody>
      </p:sp>
      <p:sp>
        <p:nvSpPr>
          <p:cNvPr id="2058" name="Rectangle 10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>
                <a:latin typeface="Times New Roman" pitchFamily="18" charset="0"/>
              </a:defRPr>
            </a:lvl1pPr>
          </a:lstStyle>
          <a:p>
            <a:fld id="{4170F781-FEE7-4AAB-9EF6-E43F0F1DE9A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b="1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1026"/>
          <p:cNvSpPr>
            <a:spLocks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531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/>
              <a:t>Successful strategies for winning, keeping customers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22" name="Group 1026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0723" name="Group 1027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0724" name="Rectangle 1028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25" name="Rectangle 1029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30726" name="Group 1030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0727" name="Rectangle 1031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28" name="Rectangle 1032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30729" name="Rectangle 1033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730" name="Rectangle 1034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731" name="Rectangle 1035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30732" name="Rectangle 1036"/>
          <p:cNvSpPr>
            <a:spLocks noGrp="1" noChangeArrowheads="1"/>
          </p:cNvSpPr>
          <p:nvPr>
            <p:ph type="ctrTitle"/>
          </p:nvPr>
        </p:nvSpPr>
        <p:spPr>
          <a:xfrm>
            <a:off x="990600" y="2209800"/>
            <a:ext cx="7772400" cy="762000"/>
          </a:xfrm>
        </p:spPr>
        <p:txBody>
          <a:bodyPr>
            <a:spAutoFit/>
          </a:bodyPr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33" name="Rectangle 1037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34" name="Rectangle 1038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5" name="Rectangle 1039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30736" name="Rectangle 1040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FE46E335-22F4-4A01-834C-FEFE01E1D3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50871E-079E-42E8-AEB1-0A42047D26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38975" y="617538"/>
            <a:ext cx="1951038" cy="55149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82688" y="617538"/>
            <a:ext cx="5703887" cy="55149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E8DA40F-4C34-47A7-AFEE-FB522DA74D9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18388E79-90F8-42BA-8023-742CA79A157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96975" y="617538"/>
            <a:ext cx="779303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144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818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2A0B0962-871E-4CB7-BBE2-2A1AABCD933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AD207E-D829-4DAC-93EF-7E91FAF9261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D7B6D9-95E8-464D-96B8-69E664DF6E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300ADF-D4E4-49EA-8503-D4A71A1D813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08CCD1A-F166-4BA0-9419-47F0018670D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D65B68-D1FC-4F97-B976-8D93D3C334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D3B280-EE81-4BFC-827E-5A8DF2132D9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501E01-28E1-4320-A664-998769FD926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8E083A-CC5F-4AC4-8061-72936690F9F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1026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699" name="Rectangle 1027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0" name="Rectangle 1028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1" name="Rectangle 1029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2" name="Rectangle 1030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3" name="Rectangle 1031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4" name="Rectangle 1032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/>
          </a:p>
        </p:txBody>
      </p:sp>
      <p:sp>
        <p:nvSpPr>
          <p:cNvPr id="29705" name="Rectangle 1033"/>
          <p:cNvSpPr>
            <a:spLocks noGrp="1" noChangeArrowheads="1"/>
          </p:cNvSpPr>
          <p:nvPr>
            <p:ph type="title"/>
          </p:nvPr>
        </p:nvSpPr>
        <p:spPr bwMode="auto">
          <a:xfrm>
            <a:off x="1196975" y="617538"/>
            <a:ext cx="7793038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9706" name="Rectangle 1034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707" name="Rectangle 103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/>
            </a:lvl1pPr>
          </a:lstStyle>
          <a:p>
            <a:endParaRPr lang="en-US"/>
          </a:p>
        </p:txBody>
      </p:sp>
      <p:sp>
        <p:nvSpPr>
          <p:cNvPr id="29708" name="Rectangle 103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/>
            </a:lvl1pPr>
          </a:lstStyle>
          <a:p>
            <a:endParaRPr lang="en-US"/>
          </a:p>
        </p:txBody>
      </p:sp>
      <p:sp>
        <p:nvSpPr>
          <p:cNvPr id="29709" name="Rectangle 103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/>
            </a:lvl1pPr>
          </a:lstStyle>
          <a:p>
            <a:fld id="{0DCE28E5-F97D-40DF-AF53-65235C345EE8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  <p:sldLayoutId id="2147483664" r:id="rId10"/>
    <p:sldLayoutId id="2147483665" r:id="rId11"/>
    <p:sldLayoutId id="2147483666" r:id="rId12"/>
    <p:sldLayoutId id="2147483667" r:id="rId13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Making a Business of Recreation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subTitle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 sz="3700" b="1" i="1">
                <a:solidFill>
                  <a:srgbClr val="0000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Worldwide Sporting Goods</a:t>
            </a:r>
            <a:endParaRPr lang="en-US" sz="3700" b="1">
              <a:solidFill>
                <a:srgbClr val="0000CC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sz="half" idx="1"/>
          </p:nvPr>
        </p:nvSpPr>
        <p:spPr>
          <a:noFill/>
          <a:ln/>
        </p:spPr>
        <p:txBody>
          <a:bodyPr lIns="92075" tIns="46038" rIns="92075" bIns="46038"/>
          <a:lstStyle/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sz="2800"/>
              <a:t>Products, value,  quality, and service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sz="2800"/>
              <a:t>Success is our objective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sz="2800"/>
              <a:t>Satisfaction is our mission</a:t>
            </a:r>
          </a:p>
          <a:p>
            <a:pPr>
              <a:buClr>
                <a:schemeClr val="tx1"/>
              </a:buClr>
              <a:buSzPct val="80000"/>
              <a:buFont typeface="Wingdings" pitchFamily="2" charset="2"/>
              <a:buChar char="Ú"/>
            </a:pPr>
            <a:r>
              <a:rPr lang="en-US" sz="2800"/>
              <a:t>Partnership is the key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Meeting the Needs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Growing Sales</a:t>
            </a:r>
          </a:p>
        </p:txBody>
      </p:sp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4648200" y="1981200"/>
            <a:ext cx="3810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aphicFrame>
        <p:nvGraphicFramePr>
          <p:cNvPr id="9220" name="Object 4"/>
          <p:cNvGraphicFramePr>
            <a:graphicFrameLocks noChangeAspect="1"/>
          </p:cNvGraphicFramePr>
          <p:nvPr>
            <p:ph type="chart" idx="1"/>
          </p:nvPr>
        </p:nvGraphicFramePr>
        <p:xfrm>
          <a:off x="1182688" y="2017713"/>
          <a:ext cx="7770812" cy="4114800"/>
        </p:xfrm>
        <a:graphic>
          <a:graphicData uri="http://schemas.openxmlformats.org/presentationml/2006/ole">
            <p:oleObj spid="_x0000_s9220" name="Chart" r:id="rId3" imgW="7772400" imgH="4114800" progId="MSGraph.Chart.8">
              <p:embed followColorScheme="full"/>
            </p:oleObj>
          </a:graphicData>
        </a:graphic>
      </p:graphicFrame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Customer Requirements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Fast delivery</a:t>
            </a:r>
          </a:p>
          <a:p>
            <a:r>
              <a:rPr lang="en-US"/>
              <a:t>Top manufacturers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1026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Our Strengths</a:t>
            </a:r>
          </a:p>
        </p:txBody>
      </p:sp>
      <p:sp>
        <p:nvSpPr>
          <p:cNvPr id="11267" name="Rectangle 1027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Fast delivery</a:t>
            </a:r>
          </a:p>
          <a:p>
            <a:r>
              <a:rPr lang="en-US"/>
              <a:t>Top manufacturers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sales support</a:t>
            </a:r>
          </a:p>
          <a:p>
            <a:endParaRPr lang="en-US"/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Key Benefits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  <a:p>
            <a:endParaRPr lang="en-US"/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Next Steps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en-US"/>
              <a:t>Advertising</a:t>
            </a:r>
          </a:p>
          <a:p>
            <a:pPr lvl="1"/>
            <a:r>
              <a:rPr lang="en-US"/>
              <a:t>Circulars, newspapers, television, and radio</a:t>
            </a:r>
          </a:p>
          <a:p>
            <a:r>
              <a:rPr lang="en-US"/>
              <a:t>Promotions</a:t>
            </a:r>
          </a:p>
          <a:p>
            <a:pPr lvl="1"/>
            <a:r>
              <a:rPr lang="en-US"/>
              <a:t>Special offers and discounts</a:t>
            </a:r>
          </a:p>
          <a:p>
            <a:r>
              <a:rPr lang="en-US"/>
              <a:t>After sales</a:t>
            </a:r>
          </a:p>
          <a:p>
            <a:pPr lvl="1"/>
            <a:r>
              <a:rPr lang="en-US"/>
              <a:t>Mailings and telemarketing 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Blends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Times New Roman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A35DB15-2F43-48A3-9FF5-3D12E4E9E454}"/>
</file>

<file path=customXml/itemProps2.xml><?xml version="1.0" encoding="utf-8"?>
<ds:datastoreItem xmlns:ds="http://schemas.openxmlformats.org/officeDocument/2006/customXml" ds:itemID="{ADC22F4C-C7C5-44C7-AE88-0823F03576DA}"/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Files\Word 9\Templates\Presentation Designs\Blends.pot</Template>
  <TotalTime>845</TotalTime>
  <Words>95</Words>
  <Application>Microsoft PowerPoint 7.0</Application>
  <PresentationFormat>On-screen Show (4:3)</PresentationFormat>
  <Paragraphs>32</Paragraphs>
  <Slides>8</Slides>
  <Notes>1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Times New Roman</vt:lpstr>
      <vt:lpstr>Tahoma</vt:lpstr>
      <vt:lpstr>Wingdings</vt:lpstr>
      <vt:lpstr>Arial</vt:lpstr>
      <vt:lpstr>Blends</vt:lpstr>
      <vt:lpstr>Microsoft Graph 2000 Chart</vt:lpstr>
      <vt:lpstr>Making a Business of Recreation</vt:lpstr>
      <vt:lpstr>Success-satisfaction-partnership</vt:lpstr>
      <vt:lpstr>Meeting the Needs</vt:lpstr>
      <vt:lpstr>Growing Sales</vt:lpstr>
      <vt:lpstr>Customer Requirements</vt:lpstr>
      <vt:lpstr>Our Strengths</vt:lpstr>
      <vt:lpstr>Key Benefits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Selling an Idea or a Product</dc:title>
  <dc:creator>Tim Poynter</dc:creator>
  <cp:lastModifiedBy>Tim Poynter</cp:lastModifiedBy>
  <cp:revision>91</cp:revision>
  <dcterms:created xsi:type="dcterms:W3CDTF">1995-06-02T22:06:36Z</dcterms:created>
  <dcterms:modified xsi:type="dcterms:W3CDTF">2007-09-23T11:59:18Z</dcterms:modified>
</cp:coreProperties>
</file>

<file path=docProps/thumbnail.jpeg>
</file>