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0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79" r:id="rId2"/>
    <p:sldId id="267" r:id="rId3"/>
    <p:sldId id="280" r:id="rId4"/>
    <p:sldId id="273" r:id="rId5"/>
    <p:sldId id="274" r:id="rId6"/>
    <p:sldId id="282" r:id="rId7"/>
    <p:sldId id="272" r:id="rId8"/>
    <p:sldId id="258" r:id="rId9"/>
    <p:sldId id="262" r:id="rId10"/>
    <p:sldId id="263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3024"/>
        <p:guide pos="230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F6F21E25-6A6C-420B-BB6E-DE99F9128E2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Talk about the new additions to the Retail Partners program.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Show new advertisement layouts for SkiTogs.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Ro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F101E086-3D31-4F8F-98C7-3309F5934A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C7BAFC-51BB-4EEB-8789-4B719ED7C5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D1B320-4DBA-4FB6-BD11-85024FBE50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C5513BD-4145-4E6F-847F-B0732FA361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1E6E87B-4246-4FBB-B87D-04A0E0173D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0A72C04-B4BB-48E8-A43A-9650FF99F5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821921-DD91-4460-A1F1-E20F5CB131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03458A-2616-4941-B3C0-264B75DDED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0784F3-9597-4F1A-BC8E-DFE50EB0AD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C28314-5784-41BB-838A-29B5D173CFE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1698AB-69F0-46A6-A4D1-BCC2DC3C88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405FFC-54B8-48DB-8295-F591CA2E44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F4DA98-5D8E-49E4-8C81-A9CA04A287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E585B-DBD2-4A32-B4CD-092DD51728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76A53F7F-26D5-47BD-873C-5255960A308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78857" name="Picture 9" descr="WSGLOGO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15100" y="4243388"/>
            <a:ext cx="2628900" cy="2614612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0900" name="Picture 4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10800000">
            <a:off x="5981700" y="3162300"/>
            <a:ext cx="1738313" cy="1827213"/>
          </a:xfrm>
        </p:spPr>
      </p:pic>
      <p:sp>
        <p:nvSpPr>
          <p:cNvPr id="80901" name="Text Box 5"/>
          <p:cNvSpPr txBox="1">
            <a:spLocks noChangeArrowheads="1"/>
          </p:cNvSpPr>
          <p:nvPr/>
        </p:nvSpPr>
        <p:spPr bwMode="auto">
          <a:xfrm>
            <a:off x="5791200" y="5295900"/>
            <a:ext cx="28194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b="1">
                <a:solidFill>
                  <a:schemeClr val="hlink"/>
                </a:solidFill>
              </a:rPr>
              <a:t>We target our customers!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flipH="1"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grpSp>
        <p:nvGrpSpPr>
          <p:cNvPr id="66568" name="Group 8"/>
          <p:cNvGrpSpPr>
            <a:grpSpLocks/>
          </p:cNvGrpSpPr>
          <p:nvPr/>
        </p:nvGrpSpPr>
        <p:grpSpPr bwMode="auto">
          <a:xfrm rot="1638290">
            <a:off x="5638800" y="876300"/>
            <a:ext cx="3162300" cy="990600"/>
            <a:chOff x="792" y="3144"/>
            <a:chExt cx="1992" cy="624"/>
          </a:xfrm>
        </p:grpSpPr>
        <p:sp>
          <p:nvSpPr>
            <p:cNvPr id="66569" name="AutoShape 9"/>
            <p:cNvSpPr>
              <a:spLocks noChangeArrowheads="1"/>
            </p:cNvSpPr>
            <p:nvPr/>
          </p:nvSpPr>
          <p:spPr bwMode="auto">
            <a:xfrm>
              <a:off x="1080" y="3396"/>
              <a:ext cx="1680" cy="120"/>
            </a:xfrm>
            <a:prstGeom prst="flowChartMagneticDrum">
              <a:avLst/>
            </a:prstGeom>
            <a:solidFill>
              <a:schemeClr val="folHlink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570" name="Oval 10"/>
            <p:cNvSpPr>
              <a:spLocks noChangeArrowheads="1"/>
            </p:cNvSpPr>
            <p:nvPr/>
          </p:nvSpPr>
          <p:spPr bwMode="auto">
            <a:xfrm>
              <a:off x="2160" y="3144"/>
              <a:ext cx="624" cy="62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66571" name="Oval 11"/>
            <p:cNvSpPr>
              <a:spLocks noChangeArrowheads="1"/>
            </p:cNvSpPr>
            <p:nvPr/>
          </p:nvSpPr>
          <p:spPr bwMode="auto">
            <a:xfrm>
              <a:off x="792" y="3144"/>
              <a:ext cx="624" cy="624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6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8397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8397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83972" name="Chart" r:id="rId4" imgW="7772400" imgH="4114800" progId="MSGraph.Chart.8">
              <p:embed followColorScheme="full"/>
            </p:oleObj>
          </a:graphicData>
        </a:graphic>
      </p:graphicFrame>
      <p:sp>
        <p:nvSpPr>
          <p:cNvPr id="83973" name="AutoShape 5"/>
          <p:cNvSpPr>
            <a:spLocks noChangeArrowheads="1"/>
          </p:cNvSpPr>
          <p:nvPr/>
        </p:nvSpPr>
        <p:spPr bwMode="auto">
          <a:xfrm rot="-1842838">
            <a:off x="6743700" y="17145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/>
              <a:t>Best sales ever!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56007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5FAFCF2-3D4F-480D-BB83-703A24F7B2C7}"/>
</file>

<file path=customXml/itemProps2.xml><?xml version="1.0" encoding="utf-8"?>
<ds:datastoreItem xmlns:ds="http://schemas.openxmlformats.org/officeDocument/2006/customXml" ds:itemID="{53E0B54E-84D1-4962-B1C5-A1B0CE4E2269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3326</TotalTime>
  <Words>202</Words>
  <Application>Microsoft PowerPoint 7.0</Application>
  <PresentationFormat>On-screen Show (4:3)</PresentationFormat>
  <Paragraphs>51</Paragraphs>
  <Slides>10</Slides>
  <Notes>10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SubwayLondon</vt:lpstr>
      <vt:lpstr>Blends</vt:lpstr>
      <vt:lpstr>Microsoft Graph 2000 Chart</vt:lpstr>
      <vt:lpstr>Making a Business of Recreation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130</cp:revision>
  <dcterms:created xsi:type="dcterms:W3CDTF">1995-06-02T22:06:36Z</dcterms:created>
  <dcterms:modified xsi:type="dcterms:W3CDTF">2007-08-04T09:26:05Z</dcterms:modified>
</cp:coreProperties>
</file>