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750" y="2333625"/>
            <a:ext cx="7339013" cy="3395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 dirty="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89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0B09A9-7884-46D9-996E-69E5C4DFA128}"/>
</file>

<file path=customXml/itemProps2.xml><?xml version="1.0" encoding="utf-8"?>
<ds:datastoreItem xmlns:ds="http://schemas.openxmlformats.org/officeDocument/2006/customXml" ds:itemID="{687565BD-B37D-4F83-BB8B-D1F75E0CFD1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2200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117</cp:revision>
  <dcterms:created xsi:type="dcterms:W3CDTF">1995-06-02T22:06:36Z</dcterms:created>
  <dcterms:modified xsi:type="dcterms:W3CDTF">2007-09-08T12:11:59Z</dcterms:modified>
</cp:coreProperties>
</file>