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750" y="2333625"/>
            <a:ext cx="7339013" cy="3395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 dirty="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1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8912">
                                            <p:oleChartEl type="category" lvl="1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2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8912">
                                            <p:oleChartEl type="category" lvl="2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3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8912">
                                            <p:oleChartEl type="category" lvl="3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>
                                            <p:oleChartEl type="category" lvl="4"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8912">
                                            <p:oleChartEl type="category" lvl="4"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8912" grpId="0" uiExpand="1" bld="category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5866E5-6899-459B-8F13-C402D55695C0}"/>
</file>

<file path=customXml/itemProps2.xml><?xml version="1.0" encoding="utf-8"?>
<ds:datastoreItem xmlns:ds="http://schemas.openxmlformats.org/officeDocument/2006/customXml" ds:itemID="{946A8D69-0E2F-457D-B636-D82171EC7341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2211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118</cp:revision>
  <dcterms:created xsi:type="dcterms:W3CDTF">1995-06-02T22:06:36Z</dcterms:created>
  <dcterms:modified xsi:type="dcterms:W3CDTF">2007-09-08T12:22:50Z</dcterms:modified>
</cp:coreProperties>
</file>