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trendline>
            <c:trendlineType val="linear"/>
          </c:trendline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overlap val="-25"/>
        <c:axId val="47490944"/>
        <c:axId val="47492480"/>
      </c:barChart>
      <c:catAx>
        <c:axId val="47490944"/>
        <c:scaling>
          <c:orientation val="minMax"/>
        </c:scaling>
        <c:axPos val="b"/>
        <c:majorTickMark val="none"/>
        <c:tickLblPos val="nextTo"/>
        <c:crossAx val="47492480"/>
        <c:crosses val="autoZero"/>
        <c:auto val="1"/>
        <c:lblAlgn val="ctr"/>
        <c:lblOffset val="100"/>
      </c:catAx>
      <c:valAx>
        <c:axId val="47492480"/>
        <c:scaling>
          <c:orientation val="minMax"/>
        </c:scaling>
        <c:delete val="1"/>
        <c:axPos val="l"/>
        <c:numFmt formatCode="General" sourceLinked="1"/>
        <c:tickLblPos val="nextTo"/>
        <c:crossAx val="4749094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DEE32-068C-4AA5-8B7A-C1B5E9F1AA72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040C7-D72D-4550-A25C-B68341DA3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040C7-D72D-4550-A25C-B68341DA31B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0BF7A83-636B-4C20-8EEE-2DB25F57B785}"/>
</file>

<file path=customXml/itemProps2.xml><?xml version="1.0" encoding="utf-8"?>
<ds:datastoreItem xmlns:ds="http://schemas.openxmlformats.org/officeDocument/2006/customXml" ds:itemID="{A0FE114E-5153-4957-9DA3-C1F6F1B88116}"/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2007-06-23T18:53:32Z</dcterms:created>
  <dcterms:modified xsi:type="dcterms:W3CDTF">2007-06-23T19:06:30Z</dcterms:modified>
</cp:coreProperties>
</file>