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065" autoAdjust="0"/>
    <p:restoredTop sz="94595" autoAdjust="0"/>
  </p:normalViewPr>
  <p:slideViewPr>
    <p:cSldViewPr>
      <p:cViewPr varScale="1">
        <p:scale>
          <a:sx n="70" d="100"/>
          <a:sy n="70" d="100"/>
        </p:scale>
        <p:origin x="-5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2E5A7-A2F3-40E0-889C-42910DED14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70C48-2C0A-40C2-A581-BC1BB7B908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EB96F-E728-49C8-A4D6-F2ADAA79AC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DB04B-73AA-4AFE-96AD-94FB7E6988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F48AC-6410-47BE-B1E3-0BA7861FF4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B0E179-E032-417B-B961-714C73D232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FA41F-2EFB-4E58-A1B7-CBDDD7911B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9E5DF-FF95-4540-BD39-9ED2D86EDE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086F5-55E3-49D5-A762-140D56828D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1A875-1E6F-4DF4-A47C-7913FA8FA8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1BB16-635C-4776-A67C-E04BC08C6D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00FFFF"/>
          </a:fgClr>
          <a:bgClr>
            <a:srgbClr val="FFFFFF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39ADBA-0CFA-4AB2-9995-3DACB41844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85800" y="933450"/>
            <a:ext cx="7772400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Water Sports Seminar</a:t>
            </a:r>
          </a:p>
        </p:txBody>
      </p:sp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4495800" y="3429000"/>
            <a:ext cx="1919288" cy="1054100"/>
          </a:xfrm>
          <a:prstGeom prst="ellipse">
            <a:avLst/>
          </a:prstGeom>
          <a:solidFill>
            <a:srgbClr val="0000FF"/>
          </a:solidFill>
          <a:ln w="762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4751388" y="3800475"/>
            <a:ext cx="320675" cy="311150"/>
          </a:xfrm>
          <a:prstGeom prst="ellipse">
            <a:avLst/>
          </a:prstGeom>
          <a:solidFill>
            <a:schemeClr val="tx2"/>
          </a:solidFill>
          <a:ln w="762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4814888" y="3862388"/>
            <a:ext cx="257175" cy="187325"/>
          </a:xfrm>
          <a:prstGeom prst="ellipse">
            <a:avLst/>
          </a:prstGeom>
          <a:solidFill>
            <a:schemeClr val="tx1"/>
          </a:solidFill>
          <a:ln w="762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 rot="16200000">
            <a:off x="5456237" y="2925763"/>
            <a:ext cx="371475" cy="768350"/>
          </a:xfrm>
          <a:prstGeom prst="rtTriangle">
            <a:avLst/>
          </a:prstGeom>
          <a:solidFill>
            <a:srgbClr val="80008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 rot="10800000">
            <a:off x="5105400" y="4419600"/>
            <a:ext cx="768350" cy="373063"/>
          </a:xfrm>
          <a:prstGeom prst="rtTriangle">
            <a:avLst/>
          </a:prstGeom>
          <a:solidFill>
            <a:srgbClr val="80008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 rot="-27334911">
            <a:off x="6251575" y="3273425"/>
            <a:ext cx="958850" cy="1117600"/>
          </a:xfrm>
          <a:prstGeom prst="triangle">
            <a:avLst>
              <a:gd name="adj" fmla="val 49995"/>
            </a:avLst>
          </a:prstGeom>
          <a:solidFill>
            <a:srgbClr val="80008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091" name="Group 43"/>
          <p:cNvGrpSpPr>
            <a:grpSpLocks/>
          </p:cNvGrpSpPr>
          <p:nvPr/>
        </p:nvGrpSpPr>
        <p:grpSpPr bwMode="auto">
          <a:xfrm>
            <a:off x="-6350" y="5562600"/>
            <a:ext cx="9150350" cy="1298575"/>
            <a:chOff x="-4" y="2160"/>
            <a:chExt cx="5769" cy="2162"/>
          </a:xfrm>
        </p:grpSpPr>
        <p:grpSp>
          <p:nvGrpSpPr>
            <p:cNvPr id="2087" name="Group 39"/>
            <p:cNvGrpSpPr>
              <a:grpSpLocks/>
            </p:cNvGrpSpPr>
            <p:nvPr/>
          </p:nvGrpSpPr>
          <p:grpSpPr bwMode="auto">
            <a:xfrm>
              <a:off x="-4" y="2160"/>
              <a:ext cx="5769" cy="2066"/>
              <a:chOff x="-4" y="2160"/>
              <a:chExt cx="5769" cy="2066"/>
            </a:xfrm>
          </p:grpSpPr>
          <p:grpSp>
            <p:nvGrpSpPr>
              <p:cNvPr id="2077" name="Group 29"/>
              <p:cNvGrpSpPr>
                <a:grpSpLocks/>
              </p:cNvGrpSpPr>
              <p:nvPr/>
            </p:nvGrpSpPr>
            <p:grpSpPr bwMode="auto">
              <a:xfrm>
                <a:off x="-4" y="2160"/>
                <a:ext cx="5769" cy="1374"/>
                <a:chOff x="-4" y="2160"/>
                <a:chExt cx="5769" cy="1374"/>
              </a:xfrm>
            </p:grpSpPr>
            <p:sp>
              <p:nvSpPr>
                <p:cNvPr id="2058" name="Rectangle 10"/>
                <p:cNvSpPr>
                  <a:spLocks noChangeArrowheads="1"/>
                </p:cNvSpPr>
                <p:nvPr/>
              </p:nvSpPr>
              <p:spPr bwMode="auto">
                <a:xfrm>
                  <a:off x="-4" y="3140"/>
                  <a:ext cx="5769" cy="394"/>
                </a:xfrm>
                <a:prstGeom prst="rect">
                  <a:avLst/>
                </a:prstGeom>
                <a:solidFill>
                  <a:srgbClr val="B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59" name="Rectangle 11"/>
                <p:cNvSpPr>
                  <a:spLocks noChangeArrowheads="1"/>
                </p:cNvSpPr>
                <p:nvPr/>
              </p:nvSpPr>
              <p:spPr bwMode="auto">
                <a:xfrm>
                  <a:off x="-4" y="3038"/>
                  <a:ext cx="5769" cy="215"/>
                </a:xfrm>
                <a:prstGeom prst="rect">
                  <a:avLst/>
                </a:prstGeom>
                <a:solidFill>
                  <a:srgbClr val="9FB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0" name="Rectangle 12"/>
                <p:cNvSpPr>
                  <a:spLocks noChangeArrowheads="1"/>
                </p:cNvSpPr>
                <p:nvPr/>
              </p:nvSpPr>
              <p:spPr bwMode="auto">
                <a:xfrm>
                  <a:off x="-4" y="2988"/>
                  <a:ext cx="5769" cy="214"/>
                </a:xfrm>
                <a:prstGeom prst="rect">
                  <a:avLst/>
                </a:prstGeom>
                <a:solidFill>
                  <a:srgbClr val="9FB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1" name="Rectangle 13"/>
                <p:cNvSpPr>
                  <a:spLocks noChangeArrowheads="1"/>
                </p:cNvSpPr>
                <p:nvPr/>
              </p:nvSpPr>
              <p:spPr bwMode="auto">
                <a:xfrm>
                  <a:off x="-4" y="2938"/>
                  <a:ext cx="5769" cy="214"/>
                </a:xfrm>
                <a:prstGeom prst="rect">
                  <a:avLst/>
                </a:prstGeom>
                <a:solidFill>
                  <a:srgbClr val="9FB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2" name="Rectangle 14"/>
                <p:cNvSpPr>
                  <a:spLocks noChangeArrowheads="1"/>
                </p:cNvSpPr>
                <p:nvPr/>
              </p:nvSpPr>
              <p:spPr bwMode="auto">
                <a:xfrm>
                  <a:off x="-4" y="2894"/>
                  <a:ext cx="5769" cy="215"/>
                </a:xfrm>
                <a:prstGeom prst="rect">
                  <a:avLst/>
                </a:prstGeom>
                <a:solidFill>
                  <a:srgbClr val="9FB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3" name="Rectangle 15"/>
                <p:cNvSpPr>
                  <a:spLocks noChangeArrowheads="1"/>
                </p:cNvSpPr>
                <p:nvPr/>
              </p:nvSpPr>
              <p:spPr bwMode="auto">
                <a:xfrm>
                  <a:off x="-4" y="2844"/>
                  <a:ext cx="5769" cy="214"/>
                </a:xfrm>
                <a:prstGeom prst="rect">
                  <a:avLst/>
                </a:prstGeom>
                <a:solidFill>
                  <a:srgbClr val="9FB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4" name="Rectangle 16"/>
                <p:cNvSpPr>
                  <a:spLocks noChangeArrowheads="1"/>
                </p:cNvSpPr>
                <p:nvPr/>
              </p:nvSpPr>
              <p:spPr bwMode="auto">
                <a:xfrm>
                  <a:off x="-4" y="2789"/>
                  <a:ext cx="5769" cy="214"/>
                </a:xfrm>
                <a:prstGeom prst="rect">
                  <a:avLst/>
                </a:prstGeom>
                <a:solidFill>
                  <a:srgbClr val="9FB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5" name="Rectangle 17"/>
                <p:cNvSpPr>
                  <a:spLocks noChangeArrowheads="1"/>
                </p:cNvSpPr>
                <p:nvPr/>
              </p:nvSpPr>
              <p:spPr bwMode="auto">
                <a:xfrm>
                  <a:off x="-4" y="2734"/>
                  <a:ext cx="5769" cy="214"/>
                </a:xfrm>
                <a:prstGeom prst="rect">
                  <a:avLst/>
                </a:prstGeom>
                <a:solidFill>
                  <a:srgbClr val="5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6" name="Rectangle 18"/>
                <p:cNvSpPr>
                  <a:spLocks noChangeArrowheads="1"/>
                </p:cNvSpPr>
                <p:nvPr/>
              </p:nvSpPr>
              <p:spPr bwMode="auto">
                <a:xfrm>
                  <a:off x="-4" y="2681"/>
                  <a:ext cx="5769" cy="215"/>
                </a:xfrm>
                <a:prstGeom prst="rect">
                  <a:avLst/>
                </a:prstGeom>
                <a:solidFill>
                  <a:srgbClr val="5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7" name="Rectangle 19"/>
                <p:cNvSpPr>
                  <a:spLocks noChangeArrowheads="1"/>
                </p:cNvSpPr>
                <p:nvPr/>
              </p:nvSpPr>
              <p:spPr bwMode="auto">
                <a:xfrm>
                  <a:off x="-4" y="2630"/>
                  <a:ext cx="5769" cy="216"/>
                </a:xfrm>
                <a:prstGeom prst="rect">
                  <a:avLst/>
                </a:prstGeom>
                <a:solidFill>
                  <a:srgbClr val="5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8" name="Rectangle 20"/>
                <p:cNvSpPr>
                  <a:spLocks noChangeArrowheads="1"/>
                </p:cNvSpPr>
                <p:nvPr/>
              </p:nvSpPr>
              <p:spPr bwMode="auto">
                <a:xfrm>
                  <a:off x="-4" y="2582"/>
                  <a:ext cx="5769" cy="216"/>
                </a:xfrm>
                <a:prstGeom prst="rect">
                  <a:avLst/>
                </a:prstGeom>
                <a:solidFill>
                  <a:srgbClr val="5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9" name="Rectangle 21"/>
                <p:cNvSpPr>
                  <a:spLocks noChangeArrowheads="1"/>
                </p:cNvSpPr>
                <p:nvPr/>
              </p:nvSpPr>
              <p:spPr bwMode="auto">
                <a:xfrm>
                  <a:off x="-4" y="2527"/>
                  <a:ext cx="5769" cy="216"/>
                </a:xfrm>
                <a:prstGeom prst="rect">
                  <a:avLst/>
                </a:prstGeom>
                <a:solidFill>
                  <a:srgbClr val="5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70" name="Rectangle 22"/>
                <p:cNvSpPr>
                  <a:spLocks noChangeArrowheads="1"/>
                </p:cNvSpPr>
                <p:nvPr/>
              </p:nvSpPr>
              <p:spPr bwMode="auto">
                <a:xfrm>
                  <a:off x="-4" y="2475"/>
                  <a:ext cx="5769" cy="214"/>
                </a:xfrm>
                <a:prstGeom prst="rect">
                  <a:avLst/>
                </a:prstGeom>
                <a:solidFill>
                  <a:srgbClr val="5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71" name="Rectangle 23"/>
                <p:cNvSpPr>
                  <a:spLocks noChangeArrowheads="1"/>
                </p:cNvSpPr>
                <p:nvPr/>
              </p:nvSpPr>
              <p:spPr bwMode="auto">
                <a:xfrm>
                  <a:off x="-4" y="2422"/>
                  <a:ext cx="5769" cy="214"/>
                </a:xfrm>
                <a:prstGeom prst="rect">
                  <a:avLst/>
                </a:prstGeom>
                <a:solidFill>
                  <a:srgbClr val="3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72" name="Rectangle 24"/>
                <p:cNvSpPr>
                  <a:spLocks noChangeArrowheads="1"/>
                </p:cNvSpPr>
                <p:nvPr/>
              </p:nvSpPr>
              <p:spPr bwMode="auto">
                <a:xfrm>
                  <a:off x="-4" y="2374"/>
                  <a:ext cx="5769" cy="215"/>
                </a:xfrm>
                <a:prstGeom prst="rect">
                  <a:avLst/>
                </a:prstGeom>
                <a:solidFill>
                  <a:srgbClr val="3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73" name="Rectangle 25"/>
                <p:cNvSpPr>
                  <a:spLocks noChangeArrowheads="1"/>
                </p:cNvSpPr>
                <p:nvPr/>
              </p:nvSpPr>
              <p:spPr bwMode="auto">
                <a:xfrm>
                  <a:off x="-4" y="2320"/>
                  <a:ext cx="5769" cy="215"/>
                </a:xfrm>
                <a:prstGeom prst="rect">
                  <a:avLst/>
                </a:prstGeom>
                <a:solidFill>
                  <a:srgbClr val="3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74" name="Rectangle 26"/>
                <p:cNvSpPr>
                  <a:spLocks noChangeArrowheads="1"/>
                </p:cNvSpPr>
                <p:nvPr/>
              </p:nvSpPr>
              <p:spPr bwMode="auto">
                <a:xfrm>
                  <a:off x="-4" y="2265"/>
                  <a:ext cx="5769" cy="215"/>
                </a:xfrm>
                <a:prstGeom prst="rect">
                  <a:avLst/>
                </a:prstGeom>
                <a:solidFill>
                  <a:srgbClr val="3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75" name="Rectangle 27"/>
                <p:cNvSpPr>
                  <a:spLocks noChangeArrowheads="1"/>
                </p:cNvSpPr>
                <p:nvPr/>
              </p:nvSpPr>
              <p:spPr bwMode="auto">
                <a:xfrm>
                  <a:off x="-4" y="2214"/>
                  <a:ext cx="5769" cy="215"/>
                </a:xfrm>
                <a:prstGeom prst="rect">
                  <a:avLst/>
                </a:prstGeom>
                <a:solidFill>
                  <a:srgbClr val="3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76" name="Rectangle 28"/>
                <p:cNvSpPr>
                  <a:spLocks noChangeArrowheads="1"/>
                </p:cNvSpPr>
                <p:nvPr/>
              </p:nvSpPr>
              <p:spPr bwMode="auto">
                <a:xfrm>
                  <a:off x="-4" y="2160"/>
                  <a:ext cx="5769" cy="214"/>
                </a:xfrm>
                <a:prstGeom prst="rect">
                  <a:avLst/>
                </a:prstGeom>
                <a:solidFill>
                  <a:srgbClr val="3F7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86" name="Group 38"/>
              <p:cNvGrpSpPr>
                <a:grpSpLocks/>
              </p:cNvGrpSpPr>
              <p:nvPr/>
            </p:nvGrpSpPr>
            <p:grpSpPr bwMode="auto">
              <a:xfrm>
                <a:off x="-4" y="3501"/>
                <a:ext cx="5769" cy="725"/>
                <a:chOff x="-4" y="3501"/>
                <a:chExt cx="5769" cy="725"/>
              </a:xfrm>
            </p:grpSpPr>
            <p:sp>
              <p:nvSpPr>
                <p:cNvPr id="2078" name="Rectangle 30"/>
                <p:cNvSpPr>
                  <a:spLocks noChangeArrowheads="1"/>
                </p:cNvSpPr>
                <p:nvPr/>
              </p:nvSpPr>
              <p:spPr bwMode="auto">
                <a:xfrm>
                  <a:off x="-4" y="3501"/>
                  <a:ext cx="5769" cy="214"/>
                </a:xfrm>
                <a:prstGeom prst="rect">
                  <a:avLst/>
                </a:prstGeom>
                <a:solidFill>
                  <a:srgbClr val="005F5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79" name="Rectangle 31"/>
                <p:cNvSpPr>
                  <a:spLocks noChangeArrowheads="1"/>
                </p:cNvSpPr>
                <p:nvPr/>
              </p:nvSpPr>
              <p:spPr bwMode="auto">
                <a:xfrm>
                  <a:off x="-4" y="3548"/>
                  <a:ext cx="5769" cy="215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80" name="Rectangle 32"/>
                <p:cNvSpPr>
                  <a:spLocks noChangeArrowheads="1"/>
                </p:cNvSpPr>
                <p:nvPr/>
              </p:nvSpPr>
              <p:spPr bwMode="auto">
                <a:xfrm>
                  <a:off x="-4" y="3595"/>
                  <a:ext cx="5769" cy="215"/>
                </a:xfrm>
                <a:prstGeom prst="rect">
                  <a:avLst/>
                </a:prstGeom>
                <a:solidFill>
                  <a:srgbClr val="009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81" name="Rectangle 33"/>
                <p:cNvSpPr>
                  <a:spLocks noChangeArrowheads="1"/>
                </p:cNvSpPr>
                <p:nvPr/>
              </p:nvSpPr>
              <p:spPr bwMode="auto">
                <a:xfrm>
                  <a:off x="-4" y="3642"/>
                  <a:ext cx="5769" cy="215"/>
                </a:xfrm>
                <a:prstGeom prst="rect">
                  <a:avLst/>
                </a:prstGeom>
                <a:solidFill>
                  <a:srgbClr val="00B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82" name="Rectangle 34"/>
                <p:cNvSpPr>
                  <a:spLocks noChangeArrowheads="1"/>
                </p:cNvSpPr>
                <p:nvPr/>
              </p:nvSpPr>
              <p:spPr bwMode="auto">
                <a:xfrm>
                  <a:off x="-4" y="3687"/>
                  <a:ext cx="5769" cy="216"/>
                </a:xfrm>
                <a:prstGeom prst="rect">
                  <a:avLst/>
                </a:prstGeom>
                <a:solidFill>
                  <a:srgbClr val="00DF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83" name="Rectangle 35"/>
                <p:cNvSpPr>
                  <a:spLocks noChangeArrowheads="1"/>
                </p:cNvSpPr>
                <p:nvPr/>
              </p:nvSpPr>
              <p:spPr bwMode="auto">
                <a:xfrm>
                  <a:off x="-4" y="3737"/>
                  <a:ext cx="5769" cy="215"/>
                </a:xfrm>
                <a:prstGeom prst="rect">
                  <a:avLst/>
                </a:prstGeom>
                <a:solidFill>
                  <a:srgbClr val="7FFFD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84" name="Rectangle 36"/>
                <p:cNvSpPr>
                  <a:spLocks noChangeArrowheads="1"/>
                </p:cNvSpPr>
                <p:nvPr/>
              </p:nvSpPr>
              <p:spPr bwMode="auto">
                <a:xfrm>
                  <a:off x="-4" y="3782"/>
                  <a:ext cx="5769" cy="214"/>
                </a:xfrm>
                <a:prstGeom prst="rect">
                  <a:avLst/>
                </a:prstGeom>
                <a:solidFill>
                  <a:srgbClr val="B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85" name="Rectangle 37"/>
                <p:cNvSpPr>
                  <a:spLocks noChangeArrowheads="1"/>
                </p:cNvSpPr>
                <p:nvPr/>
              </p:nvSpPr>
              <p:spPr bwMode="auto">
                <a:xfrm>
                  <a:off x="-4" y="3826"/>
                  <a:ext cx="5769" cy="400"/>
                </a:xfrm>
                <a:prstGeom prst="rect">
                  <a:avLst/>
                </a:prstGeom>
                <a:solidFill>
                  <a:srgbClr val="D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2090" name="Group 42"/>
            <p:cNvGrpSpPr>
              <a:grpSpLocks/>
            </p:cNvGrpSpPr>
            <p:nvPr/>
          </p:nvGrpSpPr>
          <p:grpSpPr bwMode="auto">
            <a:xfrm>
              <a:off x="-4" y="4128"/>
              <a:ext cx="5762" cy="194"/>
              <a:chOff x="-4" y="4128"/>
              <a:chExt cx="5762" cy="194"/>
            </a:xfrm>
          </p:grpSpPr>
          <p:sp>
            <p:nvSpPr>
              <p:cNvPr id="2088" name="Freeform 40"/>
              <p:cNvSpPr>
                <a:spLocks/>
              </p:cNvSpPr>
              <p:nvPr/>
            </p:nvSpPr>
            <p:spPr bwMode="auto">
              <a:xfrm>
                <a:off x="-4" y="4131"/>
                <a:ext cx="5762" cy="191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383"/>
                  </a:cxn>
                  <a:cxn ang="0">
                    <a:pos x="5760" y="383"/>
                  </a:cxn>
                  <a:cxn ang="0">
                    <a:pos x="5762" y="155"/>
                  </a:cxn>
                  <a:cxn ang="0">
                    <a:pos x="5676" y="136"/>
                  </a:cxn>
                  <a:cxn ang="0">
                    <a:pos x="5576" y="109"/>
                  </a:cxn>
                  <a:cxn ang="0">
                    <a:pos x="5461" y="80"/>
                  </a:cxn>
                  <a:cxn ang="0">
                    <a:pos x="5323" y="49"/>
                  </a:cxn>
                  <a:cxn ang="0">
                    <a:pos x="5228" y="25"/>
                  </a:cxn>
                  <a:cxn ang="0">
                    <a:pos x="5143" y="20"/>
                  </a:cxn>
                  <a:cxn ang="0">
                    <a:pos x="5050" y="27"/>
                  </a:cxn>
                  <a:cxn ang="0">
                    <a:pos x="4942" y="20"/>
                  </a:cxn>
                  <a:cxn ang="0">
                    <a:pos x="4856" y="16"/>
                  </a:cxn>
                  <a:cxn ang="0">
                    <a:pos x="4831" y="25"/>
                  </a:cxn>
                  <a:cxn ang="0">
                    <a:pos x="4815" y="43"/>
                  </a:cxn>
                  <a:cxn ang="0">
                    <a:pos x="4804" y="97"/>
                  </a:cxn>
                  <a:cxn ang="0">
                    <a:pos x="4794" y="124"/>
                  </a:cxn>
                  <a:cxn ang="0">
                    <a:pos x="4772" y="137"/>
                  </a:cxn>
                  <a:cxn ang="0">
                    <a:pos x="4700" y="143"/>
                  </a:cxn>
                  <a:cxn ang="0">
                    <a:pos x="4573" y="149"/>
                  </a:cxn>
                  <a:cxn ang="0">
                    <a:pos x="4379" y="137"/>
                  </a:cxn>
                  <a:cxn ang="0">
                    <a:pos x="4241" y="124"/>
                  </a:cxn>
                  <a:cxn ang="0">
                    <a:pos x="4119" y="103"/>
                  </a:cxn>
                  <a:cxn ang="0">
                    <a:pos x="4011" y="89"/>
                  </a:cxn>
                  <a:cxn ang="0">
                    <a:pos x="3904" y="72"/>
                  </a:cxn>
                  <a:cxn ang="0">
                    <a:pos x="3802" y="51"/>
                  </a:cxn>
                  <a:cxn ang="0">
                    <a:pos x="3712" y="37"/>
                  </a:cxn>
                  <a:cxn ang="0">
                    <a:pos x="3626" y="20"/>
                  </a:cxn>
                  <a:cxn ang="0">
                    <a:pos x="3527" y="10"/>
                  </a:cxn>
                  <a:cxn ang="0">
                    <a:pos x="3468" y="8"/>
                  </a:cxn>
                  <a:cxn ang="0">
                    <a:pos x="3425" y="22"/>
                  </a:cxn>
                  <a:cxn ang="0">
                    <a:pos x="3405" y="39"/>
                  </a:cxn>
                  <a:cxn ang="0">
                    <a:pos x="3393" y="72"/>
                  </a:cxn>
                  <a:cxn ang="0">
                    <a:pos x="3360" y="95"/>
                  </a:cxn>
                  <a:cxn ang="0">
                    <a:pos x="3281" y="109"/>
                  </a:cxn>
                  <a:cxn ang="0">
                    <a:pos x="3141" y="120"/>
                  </a:cxn>
                  <a:cxn ang="0">
                    <a:pos x="3023" y="107"/>
                  </a:cxn>
                  <a:cxn ang="0">
                    <a:pos x="2883" y="95"/>
                  </a:cxn>
                  <a:cxn ang="0">
                    <a:pos x="2770" y="80"/>
                  </a:cxn>
                  <a:cxn ang="0">
                    <a:pos x="2648" y="60"/>
                  </a:cxn>
                  <a:cxn ang="0">
                    <a:pos x="2501" y="39"/>
                  </a:cxn>
                  <a:cxn ang="0">
                    <a:pos x="2366" y="25"/>
                  </a:cxn>
                  <a:cxn ang="0">
                    <a:pos x="2232" y="22"/>
                  </a:cxn>
                  <a:cxn ang="0">
                    <a:pos x="2128" y="0"/>
                  </a:cxn>
                  <a:cxn ang="0">
                    <a:pos x="0" y="2"/>
                  </a:cxn>
                </a:cxnLst>
                <a:rect l="0" t="0" r="r" b="b"/>
                <a:pathLst>
                  <a:path w="5762" h="383">
                    <a:moveTo>
                      <a:pt x="0" y="2"/>
                    </a:moveTo>
                    <a:lnTo>
                      <a:pt x="0" y="383"/>
                    </a:lnTo>
                    <a:lnTo>
                      <a:pt x="5760" y="383"/>
                    </a:lnTo>
                    <a:lnTo>
                      <a:pt x="5762" y="155"/>
                    </a:lnTo>
                    <a:lnTo>
                      <a:pt x="5676" y="136"/>
                    </a:lnTo>
                    <a:lnTo>
                      <a:pt x="5576" y="109"/>
                    </a:lnTo>
                    <a:lnTo>
                      <a:pt x="5461" y="80"/>
                    </a:lnTo>
                    <a:lnTo>
                      <a:pt x="5323" y="49"/>
                    </a:lnTo>
                    <a:lnTo>
                      <a:pt x="5228" y="25"/>
                    </a:lnTo>
                    <a:lnTo>
                      <a:pt x="5143" y="20"/>
                    </a:lnTo>
                    <a:lnTo>
                      <a:pt x="5050" y="27"/>
                    </a:lnTo>
                    <a:lnTo>
                      <a:pt x="4942" y="20"/>
                    </a:lnTo>
                    <a:lnTo>
                      <a:pt x="4856" y="16"/>
                    </a:lnTo>
                    <a:lnTo>
                      <a:pt x="4831" y="25"/>
                    </a:lnTo>
                    <a:lnTo>
                      <a:pt x="4815" y="43"/>
                    </a:lnTo>
                    <a:lnTo>
                      <a:pt x="4804" y="97"/>
                    </a:lnTo>
                    <a:lnTo>
                      <a:pt x="4794" y="124"/>
                    </a:lnTo>
                    <a:lnTo>
                      <a:pt x="4772" y="137"/>
                    </a:lnTo>
                    <a:lnTo>
                      <a:pt x="4700" y="143"/>
                    </a:lnTo>
                    <a:lnTo>
                      <a:pt x="4573" y="149"/>
                    </a:lnTo>
                    <a:lnTo>
                      <a:pt x="4379" y="137"/>
                    </a:lnTo>
                    <a:lnTo>
                      <a:pt x="4241" y="124"/>
                    </a:lnTo>
                    <a:lnTo>
                      <a:pt x="4119" y="103"/>
                    </a:lnTo>
                    <a:lnTo>
                      <a:pt x="4011" y="89"/>
                    </a:lnTo>
                    <a:lnTo>
                      <a:pt x="3904" y="72"/>
                    </a:lnTo>
                    <a:lnTo>
                      <a:pt x="3802" y="51"/>
                    </a:lnTo>
                    <a:lnTo>
                      <a:pt x="3712" y="37"/>
                    </a:lnTo>
                    <a:lnTo>
                      <a:pt x="3626" y="20"/>
                    </a:lnTo>
                    <a:lnTo>
                      <a:pt x="3527" y="10"/>
                    </a:lnTo>
                    <a:lnTo>
                      <a:pt x="3468" y="8"/>
                    </a:lnTo>
                    <a:lnTo>
                      <a:pt x="3425" y="22"/>
                    </a:lnTo>
                    <a:lnTo>
                      <a:pt x="3405" y="39"/>
                    </a:lnTo>
                    <a:lnTo>
                      <a:pt x="3393" y="72"/>
                    </a:lnTo>
                    <a:lnTo>
                      <a:pt x="3360" y="95"/>
                    </a:lnTo>
                    <a:lnTo>
                      <a:pt x="3281" y="109"/>
                    </a:lnTo>
                    <a:lnTo>
                      <a:pt x="3141" y="120"/>
                    </a:lnTo>
                    <a:lnTo>
                      <a:pt x="3023" y="107"/>
                    </a:lnTo>
                    <a:lnTo>
                      <a:pt x="2883" y="95"/>
                    </a:lnTo>
                    <a:lnTo>
                      <a:pt x="2770" y="80"/>
                    </a:lnTo>
                    <a:lnTo>
                      <a:pt x="2648" y="60"/>
                    </a:lnTo>
                    <a:lnTo>
                      <a:pt x="2501" y="39"/>
                    </a:lnTo>
                    <a:lnTo>
                      <a:pt x="2366" y="25"/>
                    </a:lnTo>
                    <a:lnTo>
                      <a:pt x="2232" y="22"/>
                    </a:lnTo>
                    <a:lnTo>
                      <a:pt x="2128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B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89" name="Freeform 41"/>
              <p:cNvSpPr>
                <a:spLocks/>
              </p:cNvSpPr>
              <p:nvPr/>
            </p:nvSpPr>
            <p:spPr bwMode="auto">
              <a:xfrm>
                <a:off x="-4" y="4128"/>
                <a:ext cx="2169" cy="194"/>
              </a:xfrm>
              <a:custGeom>
                <a:avLst/>
                <a:gdLst/>
                <a:ahLst/>
                <a:cxnLst>
                  <a:cxn ang="0">
                    <a:pos x="0" y="388"/>
                  </a:cxn>
                  <a:cxn ang="0">
                    <a:pos x="0" y="0"/>
                  </a:cxn>
                  <a:cxn ang="0">
                    <a:pos x="2124" y="0"/>
                  </a:cxn>
                  <a:cxn ang="0">
                    <a:pos x="2169" y="110"/>
                  </a:cxn>
                  <a:cxn ang="0">
                    <a:pos x="1181" y="110"/>
                  </a:cxn>
                  <a:cxn ang="0">
                    <a:pos x="1174" y="137"/>
                  </a:cxn>
                  <a:cxn ang="0">
                    <a:pos x="1170" y="160"/>
                  </a:cxn>
                  <a:cxn ang="0">
                    <a:pos x="1172" y="179"/>
                  </a:cxn>
                  <a:cxn ang="0">
                    <a:pos x="1177" y="197"/>
                  </a:cxn>
                  <a:cxn ang="0">
                    <a:pos x="1188" y="216"/>
                  </a:cxn>
                  <a:cxn ang="0">
                    <a:pos x="1202" y="235"/>
                  </a:cxn>
                  <a:cxn ang="0">
                    <a:pos x="1215" y="251"/>
                  </a:cxn>
                  <a:cxn ang="0">
                    <a:pos x="1166" y="255"/>
                  </a:cxn>
                  <a:cxn ang="0">
                    <a:pos x="1139" y="258"/>
                  </a:cxn>
                  <a:cxn ang="0">
                    <a:pos x="1107" y="268"/>
                  </a:cxn>
                  <a:cxn ang="0">
                    <a:pos x="1086" y="276"/>
                  </a:cxn>
                  <a:cxn ang="0">
                    <a:pos x="1068" y="287"/>
                  </a:cxn>
                  <a:cxn ang="0">
                    <a:pos x="1043" y="320"/>
                  </a:cxn>
                  <a:cxn ang="0">
                    <a:pos x="1014" y="353"/>
                  </a:cxn>
                  <a:cxn ang="0">
                    <a:pos x="982" y="388"/>
                  </a:cxn>
                  <a:cxn ang="0">
                    <a:pos x="0" y="388"/>
                  </a:cxn>
                </a:cxnLst>
                <a:rect l="0" t="0" r="r" b="b"/>
                <a:pathLst>
                  <a:path w="2169" h="388">
                    <a:moveTo>
                      <a:pt x="0" y="388"/>
                    </a:moveTo>
                    <a:lnTo>
                      <a:pt x="0" y="0"/>
                    </a:lnTo>
                    <a:lnTo>
                      <a:pt x="2124" y="0"/>
                    </a:lnTo>
                    <a:lnTo>
                      <a:pt x="2169" y="110"/>
                    </a:lnTo>
                    <a:lnTo>
                      <a:pt x="1181" y="110"/>
                    </a:lnTo>
                    <a:lnTo>
                      <a:pt x="1174" y="137"/>
                    </a:lnTo>
                    <a:lnTo>
                      <a:pt x="1170" y="160"/>
                    </a:lnTo>
                    <a:lnTo>
                      <a:pt x="1172" y="179"/>
                    </a:lnTo>
                    <a:lnTo>
                      <a:pt x="1177" y="197"/>
                    </a:lnTo>
                    <a:lnTo>
                      <a:pt x="1188" y="216"/>
                    </a:lnTo>
                    <a:lnTo>
                      <a:pt x="1202" y="235"/>
                    </a:lnTo>
                    <a:lnTo>
                      <a:pt x="1215" y="251"/>
                    </a:lnTo>
                    <a:lnTo>
                      <a:pt x="1166" y="255"/>
                    </a:lnTo>
                    <a:lnTo>
                      <a:pt x="1139" y="258"/>
                    </a:lnTo>
                    <a:lnTo>
                      <a:pt x="1107" y="268"/>
                    </a:lnTo>
                    <a:lnTo>
                      <a:pt x="1086" y="276"/>
                    </a:lnTo>
                    <a:lnTo>
                      <a:pt x="1068" y="287"/>
                    </a:lnTo>
                    <a:lnTo>
                      <a:pt x="1043" y="320"/>
                    </a:lnTo>
                    <a:lnTo>
                      <a:pt x="1014" y="353"/>
                    </a:lnTo>
                    <a:lnTo>
                      <a:pt x="982" y="388"/>
                    </a:lnTo>
                    <a:lnTo>
                      <a:pt x="0" y="388"/>
                    </a:lnTo>
                    <a:close/>
                  </a:path>
                </a:pathLst>
              </a:custGeom>
              <a:solidFill>
                <a:srgbClr val="FF9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2099" name="Freeform 51"/>
          <p:cNvSpPr>
            <a:spLocks/>
          </p:cNvSpPr>
          <p:nvPr/>
        </p:nvSpPr>
        <p:spPr bwMode="auto">
          <a:xfrm>
            <a:off x="76200" y="5715000"/>
            <a:ext cx="9067800" cy="393700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528" y="144"/>
              </a:cxn>
              <a:cxn ang="0">
                <a:pos x="960" y="0"/>
              </a:cxn>
              <a:cxn ang="0">
                <a:pos x="1392" y="144"/>
              </a:cxn>
              <a:cxn ang="0">
                <a:pos x="1920" y="144"/>
              </a:cxn>
              <a:cxn ang="0">
                <a:pos x="2352" y="48"/>
              </a:cxn>
              <a:cxn ang="0">
                <a:pos x="2592" y="192"/>
              </a:cxn>
              <a:cxn ang="0">
                <a:pos x="2976" y="144"/>
              </a:cxn>
              <a:cxn ang="0">
                <a:pos x="3456" y="240"/>
              </a:cxn>
              <a:cxn ang="0">
                <a:pos x="4176" y="96"/>
              </a:cxn>
              <a:cxn ang="0">
                <a:pos x="4608" y="240"/>
              </a:cxn>
              <a:cxn ang="0">
                <a:pos x="5472" y="48"/>
              </a:cxn>
              <a:cxn ang="0">
                <a:pos x="5712" y="192"/>
              </a:cxn>
            </a:cxnLst>
            <a:rect l="0" t="0" r="r" b="b"/>
            <a:pathLst>
              <a:path w="5712" h="248">
                <a:moveTo>
                  <a:pt x="0" y="48"/>
                </a:moveTo>
                <a:cubicBezTo>
                  <a:pt x="184" y="100"/>
                  <a:pt x="368" y="152"/>
                  <a:pt x="528" y="144"/>
                </a:cubicBezTo>
                <a:cubicBezTo>
                  <a:pt x="688" y="136"/>
                  <a:pt x="816" y="0"/>
                  <a:pt x="960" y="0"/>
                </a:cubicBezTo>
                <a:cubicBezTo>
                  <a:pt x="1104" y="0"/>
                  <a:pt x="1232" y="120"/>
                  <a:pt x="1392" y="144"/>
                </a:cubicBezTo>
                <a:cubicBezTo>
                  <a:pt x="1552" y="168"/>
                  <a:pt x="1760" y="160"/>
                  <a:pt x="1920" y="144"/>
                </a:cubicBezTo>
                <a:cubicBezTo>
                  <a:pt x="2080" y="128"/>
                  <a:pt x="2240" y="40"/>
                  <a:pt x="2352" y="48"/>
                </a:cubicBezTo>
                <a:cubicBezTo>
                  <a:pt x="2464" y="56"/>
                  <a:pt x="2488" y="176"/>
                  <a:pt x="2592" y="192"/>
                </a:cubicBezTo>
                <a:cubicBezTo>
                  <a:pt x="2696" y="208"/>
                  <a:pt x="2832" y="136"/>
                  <a:pt x="2976" y="144"/>
                </a:cubicBezTo>
                <a:cubicBezTo>
                  <a:pt x="3120" y="152"/>
                  <a:pt x="3256" y="248"/>
                  <a:pt x="3456" y="240"/>
                </a:cubicBezTo>
                <a:cubicBezTo>
                  <a:pt x="3656" y="232"/>
                  <a:pt x="3984" y="96"/>
                  <a:pt x="4176" y="96"/>
                </a:cubicBezTo>
                <a:cubicBezTo>
                  <a:pt x="4368" y="96"/>
                  <a:pt x="4392" y="248"/>
                  <a:pt x="4608" y="240"/>
                </a:cubicBezTo>
                <a:cubicBezTo>
                  <a:pt x="4824" y="232"/>
                  <a:pt x="5288" y="56"/>
                  <a:pt x="5472" y="48"/>
                </a:cubicBezTo>
                <a:cubicBezTo>
                  <a:pt x="5656" y="40"/>
                  <a:pt x="5684" y="116"/>
                  <a:pt x="5712" y="192"/>
                </a:cubicBezTo>
              </a:path>
            </a:pathLst>
          </a:cu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101" name="Cloud"/>
          <p:cNvSpPr>
            <a:spLocks noChangeAspect="1" noEditPoints="1" noChangeArrowheads="1"/>
          </p:cNvSpPr>
          <p:nvPr/>
        </p:nvSpPr>
        <p:spPr bwMode="auto">
          <a:xfrm>
            <a:off x="457200" y="18288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808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AAB3CE-9499-4822-8740-957218746EC4}"/>
</file>

<file path=customXml/itemProps2.xml><?xml version="1.0" encoding="utf-8"?>
<ds:datastoreItem xmlns:ds="http://schemas.openxmlformats.org/officeDocument/2006/customXml" ds:itemID="{B8840B0D-F9D6-4232-B87E-26250D56632F}"/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</Words>
  <Application>Microsoft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Times New Roman</vt:lpstr>
      <vt:lpstr>Default Design</vt:lpstr>
      <vt:lpstr>Slide 1</vt:lpstr>
    </vt:vector>
  </TitlesOfParts>
  <Company>PTS Learning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Stacks</dc:creator>
  <cp:lastModifiedBy>Tim Poynter</cp:lastModifiedBy>
  <cp:revision>10</cp:revision>
  <dcterms:created xsi:type="dcterms:W3CDTF">1999-03-02T21:04:01Z</dcterms:created>
  <dcterms:modified xsi:type="dcterms:W3CDTF">2007-08-04T11:20:38Z</dcterms:modified>
</cp:coreProperties>
</file>