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7.xml" ContentType="application/vnd.openxmlformats-officedocument.presentationml.notesSlide+xml"/>
  <Override PartName="/ppt/notesSlides/notesSlide6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5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11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9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2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>
                <a:latin typeface="Times New Roman" pitchFamily="18" charset="0"/>
              </a:defRPr>
            </a:lvl1pPr>
          </a:lstStyle>
          <a:p>
            <a:fld id="{999E96DD-A871-4CE6-B693-7FF809AF84A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9E96DD-A871-4CE6-B693-7FF809AF84A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9E96DD-A871-4CE6-B693-7FF809AF84A5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9E96DD-A871-4CE6-B693-7FF809AF84A5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CC667A-5775-4A7B-BE2B-23EB6D8D2F65}" type="slidenum">
              <a:rPr lang="en-US"/>
              <a:pPr/>
              <a:t>4</a:t>
            </a:fld>
            <a:endParaRPr lang="en-US"/>
          </a:p>
        </p:txBody>
      </p:sp>
      <p:sp>
        <p:nvSpPr>
          <p:cNvPr id="9218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9E96DD-A871-4CE6-B693-7FF809AF84A5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9E96DD-A871-4CE6-B693-7FF809AF84A5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9E96DD-A871-4CE6-B693-7FF809AF84A5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 bwMode="blackWhite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1536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1536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36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536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1536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36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536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37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37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537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828800"/>
            <a:ext cx="7772400" cy="1143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537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537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537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537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E38F7C48-5A7B-4408-BF09-34B4E281094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1000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3EBB19-BD2A-45D6-AD49-DDEBC06B8FA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1000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617538"/>
            <a:ext cx="1951038" cy="55149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617538"/>
            <a:ext cx="5700712" cy="55149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E3FF76-B1DD-4D04-879F-2588FFE4A21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1000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C99466-2BCE-4750-9A35-A760B756027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1000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12E00D-C4AD-4C73-9682-3B2F47FDFB5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1000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38CCD1-68B4-4CB4-96EF-D34FF874830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1000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833952-D43E-4140-934E-F9537FB5E4D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1000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09B167-BBC1-4E5A-A73B-762040A87A0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1000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A29BC5-E79E-441F-B2B4-C1A4F17C97D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1000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09DA50-8887-4A89-A1A8-13982E3E8C1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1000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FD8E71-7DA5-4594-94CC-40853A7B454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1000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434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434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434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434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617538"/>
            <a:ext cx="77930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434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34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endParaRPr lang="en-US"/>
          </a:p>
        </p:txBody>
      </p:sp>
      <p:sp>
        <p:nvSpPr>
          <p:cNvPr id="1434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/>
            </a:lvl1pPr>
          </a:lstStyle>
          <a:p>
            <a:endParaRPr lang="en-US"/>
          </a:p>
        </p:txBody>
      </p:sp>
      <p:sp>
        <p:nvSpPr>
          <p:cNvPr id="1434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fld id="{AF09C04D-2E8F-4662-8CE5-B2B6A7D5CD4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 advTm="1000">
    <p:fade thruBlk="1"/>
  </p:transition>
  <p:txStyles>
    <p:titleStyle>
      <a:lvl1pPr algn="l" rtl="0" fontAlgn="base">
        <a:spcBef>
          <a:spcPct val="0"/>
        </a:spcBef>
        <a:spcAft>
          <a:spcPct val="0"/>
        </a:spcAft>
        <a:defRPr kumimoji="1" sz="48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4800" b="1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kumimoji="1" sz="4800" b="1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kumimoji="1" sz="4800" b="1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kumimoji="1" sz="48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8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8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8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8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kumimoji="1"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kumimoji="1"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400"/>
              <a:t>Making a Business of Recreation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3700" b="1" i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Worldwide Sporting Goods</a:t>
            </a:r>
            <a:endParaRPr lang="en-US" sz="3700" b="1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196975" y="620713"/>
            <a:ext cx="7793038" cy="1143000"/>
          </a:xfrm>
          <a:noFill/>
          <a:ln/>
        </p:spPr>
        <p:txBody>
          <a:bodyPr/>
          <a:lstStyle/>
          <a:p>
            <a:r>
              <a:rPr lang="en-US"/>
              <a:t>Speakers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Mark Cameron</a:t>
            </a:r>
          </a:p>
          <a:p>
            <a:pPr lvl="1">
              <a:lnSpc>
                <a:spcPct val="90000"/>
              </a:lnSpc>
            </a:pPr>
            <a:r>
              <a:rPr lang="en-US"/>
              <a:t>Who are we</a:t>
            </a:r>
          </a:p>
          <a:p>
            <a:pPr>
              <a:lnSpc>
                <a:spcPct val="90000"/>
              </a:lnSpc>
            </a:pPr>
            <a:r>
              <a:rPr lang="en-US"/>
              <a:t>Stephanie Smith</a:t>
            </a:r>
          </a:p>
          <a:p>
            <a:pPr lvl="1">
              <a:lnSpc>
                <a:spcPct val="90000"/>
              </a:lnSpc>
            </a:pPr>
            <a:r>
              <a:rPr lang="en-US"/>
              <a:t>Where we were</a:t>
            </a:r>
          </a:p>
          <a:p>
            <a:pPr>
              <a:lnSpc>
                <a:spcPct val="90000"/>
              </a:lnSpc>
            </a:pPr>
            <a:r>
              <a:rPr lang="en-US"/>
              <a:t>Carla O’Neill</a:t>
            </a:r>
          </a:p>
          <a:p>
            <a:pPr lvl="1">
              <a:lnSpc>
                <a:spcPct val="90000"/>
              </a:lnSpc>
            </a:pPr>
            <a:r>
              <a:rPr lang="en-US"/>
              <a:t>Where we are now</a:t>
            </a:r>
          </a:p>
          <a:p>
            <a:pPr>
              <a:lnSpc>
                <a:spcPct val="90000"/>
              </a:lnSpc>
            </a:pPr>
            <a:r>
              <a:rPr lang="en-US"/>
              <a:t>Bob Marcone</a:t>
            </a:r>
          </a:p>
          <a:p>
            <a:pPr lvl="1">
              <a:lnSpc>
                <a:spcPct val="90000"/>
              </a:lnSpc>
            </a:pPr>
            <a:r>
              <a:rPr lang="en-US"/>
              <a:t>Where we are going</a:t>
            </a:r>
          </a:p>
        </p:txBody>
      </p:sp>
    </p:spTree>
  </p:cSld>
  <p:clrMapOvr>
    <a:masterClrMapping/>
  </p:clrMapOvr>
  <p:transition advTm="100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 autoUpdateAnimBg="0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Meeting the Needs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pPr marL="0" indent="0">
              <a:buFont typeface="Wingdings" pitchFamily="2" charset="2"/>
              <a:buNone/>
            </a:pPr>
            <a:r>
              <a:rPr lang="en-US"/>
              <a:t>	Retail partners program targets our large customers. They become part of the Worldwide Sporting Goods network, which creates a link between WSG and the local market.</a:t>
            </a:r>
          </a:p>
        </p:txBody>
      </p:sp>
    </p:spTree>
  </p:cSld>
  <p:clrMapOvr>
    <a:masterClrMapping/>
  </p:clrMapOvr>
  <p:transition advTm="1000">
    <p:fade thruBlk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81000"/>
            <a:ext cx="7793038" cy="1143000"/>
          </a:xfrm>
          <a:noFill/>
          <a:ln/>
        </p:spPr>
        <p:txBody>
          <a:bodyPr lIns="92075" tIns="46038" rIns="92075" bIns="46038" anchor="ctr"/>
          <a:lstStyle/>
          <a:p>
            <a:r>
              <a:rPr lang="en-US"/>
              <a:t>Success-satisfaction-partnership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/>
              <a:t>Products, value,  quality, and service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/>
              <a:t>Success is our objective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/>
              <a:t>Satisfaction is our mission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/>
              <a:t>Partnership is the key</a:t>
            </a:r>
          </a:p>
        </p:txBody>
      </p:sp>
    </p:spTree>
  </p:cSld>
  <p:clrMapOvr>
    <a:masterClrMapping/>
  </p:clrMapOvr>
  <p:transition advTm="1000">
    <p:fade thruBlk="1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Our Strengths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Fast delivery</a:t>
            </a:r>
          </a:p>
          <a:p>
            <a:r>
              <a:rPr lang="en-US"/>
              <a:t>Top manufacturers</a:t>
            </a:r>
          </a:p>
          <a:p>
            <a:r>
              <a:rPr lang="en-US"/>
              <a:t>Competitive prices</a:t>
            </a:r>
          </a:p>
          <a:p>
            <a:r>
              <a:rPr lang="en-US"/>
              <a:t>After sales support</a:t>
            </a:r>
          </a:p>
          <a:p>
            <a:endParaRPr lang="en-US"/>
          </a:p>
        </p:txBody>
      </p:sp>
      <p:pic>
        <p:nvPicPr>
          <p:cNvPr id="10244" name="Picture 4" descr="bd06529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9800" y="381000"/>
            <a:ext cx="2971800" cy="2355850"/>
          </a:xfrm>
          <a:prstGeom prst="rect">
            <a:avLst/>
          </a:prstGeom>
          <a:noFill/>
        </p:spPr>
      </p:pic>
    </p:spTree>
  </p:cSld>
  <p:clrMapOvr>
    <a:masterClrMapping/>
  </p:clrMapOvr>
  <p:transition advTm="1000">
    <p:fade thruBlk="1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Key Benefits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Prompt service</a:t>
            </a:r>
          </a:p>
          <a:p>
            <a:r>
              <a:rPr lang="en-US"/>
              <a:t>Wide selection of products</a:t>
            </a:r>
          </a:p>
          <a:p>
            <a:r>
              <a:rPr lang="en-US"/>
              <a:t>Support after sale</a:t>
            </a:r>
          </a:p>
          <a:p>
            <a:endParaRPr lang="en-US"/>
          </a:p>
          <a:p>
            <a:endParaRPr lang="en-US"/>
          </a:p>
        </p:txBody>
      </p:sp>
    </p:spTree>
  </p:cSld>
  <p:clrMapOvr>
    <a:masterClrMapping/>
  </p:clrMapOvr>
  <p:transition advTm="1000">
    <p:fade thruBlk="1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Next Steps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Advertising</a:t>
            </a:r>
          </a:p>
          <a:p>
            <a:pPr lvl="1"/>
            <a:r>
              <a:rPr lang="en-US"/>
              <a:t>Circulars, newspapers, television, and radio</a:t>
            </a:r>
          </a:p>
          <a:p>
            <a:r>
              <a:rPr lang="en-US"/>
              <a:t>Promotions</a:t>
            </a:r>
          </a:p>
          <a:p>
            <a:pPr lvl="1"/>
            <a:r>
              <a:rPr lang="en-US"/>
              <a:t>Special offers and discounts</a:t>
            </a:r>
          </a:p>
          <a:p>
            <a:r>
              <a:rPr lang="en-US"/>
              <a:t>After sales</a:t>
            </a:r>
          </a:p>
          <a:p>
            <a:pPr lvl="1"/>
            <a:r>
              <a:rPr lang="en-US"/>
              <a:t>Mailings and telemarketing </a:t>
            </a:r>
          </a:p>
        </p:txBody>
      </p:sp>
    </p:spTree>
  </p:cSld>
  <p:clrMapOvr>
    <a:masterClrMapping/>
  </p:clrMapOvr>
  <p:transition advTm="1000">
    <p:fade thruBlk="1"/>
  </p:transition>
</p:sld>
</file>

<file path=ppt/theme/theme1.xml><?xml version="1.0" encoding="utf-8"?>
<a:theme xmlns:a="http://schemas.openxmlformats.org/drawingml/2006/main" name="World19">
  <a:themeElements>
    <a:clrScheme name="World19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World19">
      <a:majorFont>
        <a:latin typeface="Arial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World19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orld19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orld19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orld19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orld19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orld19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orld19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9C02085-0DA1-4EAC-BD93-8C7CD67AE245}"/>
</file>

<file path=customXml/itemProps2.xml><?xml version="1.0" encoding="utf-8"?>
<ds:datastoreItem xmlns:ds="http://schemas.openxmlformats.org/officeDocument/2006/customXml" ds:itemID="{37C972B1-FDBB-438A-8D32-47EF79575387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</TotalTime>
  <Words>105</Words>
  <Application>Microsoft PowerPoint</Application>
  <PresentationFormat>On-screen Show (4:3)</PresentationFormat>
  <Paragraphs>41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Times New Roman</vt:lpstr>
      <vt:lpstr>Arial</vt:lpstr>
      <vt:lpstr>Tahoma</vt:lpstr>
      <vt:lpstr>Wingdings</vt:lpstr>
      <vt:lpstr>World19</vt:lpstr>
      <vt:lpstr>Making a Business of Recreation</vt:lpstr>
      <vt:lpstr>Speakers</vt:lpstr>
      <vt:lpstr>Meeting the Needs</vt:lpstr>
      <vt:lpstr>Success-satisfaction-partnership</vt:lpstr>
      <vt:lpstr>Our Strengths</vt:lpstr>
      <vt:lpstr>Key Benefits</vt:lpstr>
      <vt:lpstr>Next Steps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Making a Business of Recreation</dc:title>
  <dc:creator/>
  <cp:lastModifiedBy>Tim Poynter</cp:lastModifiedBy>
  <cp:revision>4</cp:revision>
  <dcterms:created xsi:type="dcterms:W3CDTF">1999-05-05T05:28:12Z</dcterms:created>
  <dcterms:modified xsi:type="dcterms:W3CDTF">2007-10-07T08:48:40Z</dcterms:modified>
</cp:coreProperties>
</file>