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9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22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EDC32F96-854C-41B0-BC54-3AEEE1162BB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DC7A4D0-F91E-45D1-89ED-C29F7218B838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CF5B449-8004-42B7-89E8-E0098E034048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5BB93D3-2A3F-480D-B152-04018B10AD5C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3841081-72BB-4860-9A96-BAD241B128B0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6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77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77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7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77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77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7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77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7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7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777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777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777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777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777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CFD09EC0-9B15-4BB1-940B-22120B8DB5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FF1609-8A20-4713-A286-A670FAEF42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C53EC-0067-4991-BAC7-67395D67B7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182B14-C63B-4F56-8A18-C2BDE3FDFF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A2D25A-5EF8-4CB0-98B2-49829E2D4B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B9BE7-71DA-495B-AE83-DE24E9DDAF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5DE3F5-AE6F-49DE-858E-57E5021921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3DD232-842E-41F0-8570-735CF81AB6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AAA2B-38EE-4CE6-9FD5-21B46164209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DD2D90-2468-46EF-8C2B-FE3EAE13C2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2F2ADB-6343-4AC0-AA67-276BD4E254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674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67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67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67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85FA8EF9-FF5C-4EB1-B4E4-CA6A158E777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Circulars, newspapers, television, and radio</a:t>
            </a:r>
          </a:p>
          <a:p>
            <a:pPr marL="571500" indent="-571500"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Special offers and discounts</a:t>
            </a:r>
          </a:p>
          <a:p>
            <a:pPr marL="571500" indent="-571500"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0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0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Saturday delivery</a:t>
            </a:r>
          </a:p>
          <a:p>
            <a:r>
              <a:rPr lang="en-US"/>
              <a:t>Overnight shipping for rush orders</a:t>
            </a:r>
          </a:p>
          <a:p>
            <a:r>
              <a:rPr lang="en-US"/>
              <a:t>Discounts on shipping charges for orders over $5000</a:t>
            </a:r>
          </a:p>
          <a:p>
            <a:r>
              <a:rPr lang="en-US"/>
              <a:t>Customer Service Representatives available 24 hours a day</a:t>
            </a:r>
          </a:p>
          <a:p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Territory	Cust.	Reg. Rep.	     Sales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Wide range of products to choose from </a:t>
            </a:r>
          </a:p>
          <a:p>
            <a:pPr>
              <a:buFont typeface="Wingdings" pitchFamily="2" charset="2"/>
              <a:buNone/>
            </a:pPr>
            <a:r>
              <a:rPr lang="en-US"/>
              <a:t>Fast and accurate order fulfillment</a:t>
            </a:r>
          </a:p>
          <a:p>
            <a:pPr>
              <a:buFont typeface="Wingdings" pitchFamily="2" charset="2"/>
              <a:buNone/>
            </a:pPr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rabicPeriod"/>
            </a:pPr>
            <a:r>
              <a:rPr lang="en-US"/>
              <a:t>Early Monday delivery</a:t>
            </a:r>
          </a:p>
          <a:p>
            <a:pPr marL="609600" indent="-6096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rabicPeriod"/>
            </a:pPr>
            <a:r>
              <a:rPr lang="en-US"/>
              <a:t>Competitive prices</a:t>
            </a:r>
          </a:p>
          <a:p>
            <a:pPr marL="609600" indent="-6096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rabicPeriod"/>
            </a:pPr>
            <a:r>
              <a:rPr lang="en-US"/>
              <a:t>After market support</a:t>
            </a:r>
          </a:p>
          <a:p>
            <a:pPr marL="609600" indent="-6096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rabicPeriod"/>
            </a:pPr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US"/>
              <a:t>Best Products</a:t>
            </a:r>
          </a:p>
          <a:p>
            <a:pPr marL="609600" indent="-609600">
              <a:buFontTx/>
              <a:buNone/>
            </a:pPr>
            <a:r>
              <a:rPr lang="en-US"/>
              <a:t>Best Prices</a:t>
            </a:r>
          </a:p>
          <a:p>
            <a:pPr marL="609600" indent="-609600">
              <a:buFontTx/>
              <a:buNone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CA47221-24B6-48FB-9EF3-B5619CE4E2E0}"/>
</file>

<file path=customXml/itemProps2.xml><?xml version="1.0" encoding="utf-8"?>
<ds:datastoreItem xmlns:ds="http://schemas.openxmlformats.org/officeDocument/2006/customXml" ds:itemID="{D822BA8F-3079-4E0E-BE0D-ED1E0B6C7BEE}"/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1484</TotalTime>
  <Words>177</Words>
  <Application>Microsoft PowerPoint</Application>
  <PresentationFormat>On-screen Show (4:3)</PresentationFormat>
  <Paragraphs>59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Tim Poynter</cp:lastModifiedBy>
  <cp:revision>90</cp:revision>
  <dcterms:created xsi:type="dcterms:W3CDTF">1999-02-17T04:15:08Z</dcterms:created>
  <dcterms:modified xsi:type="dcterms:W3CDTF">2007-08-04T07:30:08Z</dcterms:modified>
</cp:coreProperties>
</file>