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85" r:id="rId3"/>
    <p:sldId id="267" r:id="rId4"/>
    <p:sldId id="278" r:id="rId5"/>
    <p:sldId id="279" r:id="rId6"/>
    <p:sldId id="280" r:id="rId7"/>
    <p:sldId id="283" r:id="rId8"/>
    <p:sldId id="284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6600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20" autoAdjust="0"/>
  </p:normalViewPr>
  <p:slideViewPr>
    <p:cSldViewPr>
      <p:cViewPr>
        <p:scale>
          <a:sx n="75" d="100"/>
          <a:sy n="75" d="100"/>
        </p:scale>
        <p:origin x="-27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1A8AD-6ECE-4763-A77D-C6FFB1915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082D-68CB-4991-84B7-EC5A6EB8B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3CDA8-404C-49D2-A599-1E2FAEB0C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5AAD4E-35B2-4D7F-BEC7-E6605D560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93C62-6A72-4970-9BB0-33316FAE5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63DA0-F6B5-4DBA-843C-1F125054E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72C28-9BC7-4BB0-BFDA-90C22C141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0C6E-669A-44A2-8401-7CEAF43F1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A743D-799B-4F48-8E67-44DD8E2CE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B769-F9E1-412A-B482-111BDA6442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6E71B-22D8-4B7B-9E2C-0BA04FDE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2ADF-BF82-4A32-89C1-DFE9BDD66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155369-A4CF-4639-8301-E5A4C1815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5793457" cy="1459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230"/>
                <a:gridCol w="2429227"/>
                <a:gridCol w="2032000"/>
              </a:tblGrid>
              <a:tr h="717532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Clothing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$876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095500" y="3048000"/>
          <a:ext cx="5257800" cy="2501900"/>
        </p:xfrm>
        <a:graphic>
          <a:graphicData uri="http://schemas.openxmlformats.org/drawingml/2006/table">
            <a:tbl>
              <a:tblPr/>
              <a:tblGrid>
                <a:gridCol w="279400"/>
                <a:gridCol w="584200"/>
                <a:gridCol w="406400"/>
                <a:gridCol w="685800"/>
                <a:gridCol w="673100"/>
                <a:gridCol w="2628900"/>
              </a:tblGrid>
              <a:tr h="1250950">
                <a:tc gridSpan="6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5475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62547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561463"/>
          <a:ext cx="6096000" cy="1633347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ITEM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NEEDED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Magazines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Notebooks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Paper pads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Pens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Pencils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Highlighter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2 colors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Scissors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Times New Roman"/>
                          <a:cs typeface="Times New Roman"/>
                        </a:rPr>
                        <a:t>1 pair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1631950" y="2489200"/>
          <a:ext cx="5880100" cy="1879600"/>
        </p:xfrm>
        <a:graphic>
          <a:graphicData uri="http://schemas.openxmlformats.org/presentationml/2006/ole">
            <p:oleObj spid="_x0000_s6145" name="Document" r:id="rId3" imgW="6185061" imgH="188097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184506" y="2771766"/>
          <a:ext cx="2667000" cy="774700"/>
        </p:xfrm>
        <a:graphic>
          <a:graphicData uri="http://schemas.openxmlformats.org/presentationml/2006/ole">
            <p:oleObj spid="_x0000_s5123" name="Worksheet" r:id="rId3" imgW="2666975" imgH="771470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FFFF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FFFF"/>
      </a:accent5>
      <a:accent6>
        <a:srgbClr val="0000E7"/>
      </a:accent6>
      <a:hlink>
        <a:srgbClr val="800080"/>
      </a:hlink>
      <a:folHlink>
        <a:srgbClr val="808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EE13E6-58C2-40BC-B9D4-DB19FBF1A0E2}"/>
</file>

<file path=customXml/itemProps2.xml><?xml version="1.0" encoding="utf-8"?>
<ds:datastoreItem xmlns:ds="http://schemas.openxmlformats.org/officeDocument/2006/customXml" ds:itemID="{EEB3780C-A2B6-48FD-899F-BB2CE746435A}"/>
</file>

<file path=docProps/app.xml><?xml version="1.0" encoding="utf-8"?>
<Properties xmlns="http://schemas.openxmlformats.org/officeDocument/2006/extended-properties" xmlns:vt="http://schemas.openxmlformats.org/officeDocument/2006/docPropsVTypes">
  <TotalTime>2779</TotalTime>
  <Words>91</Words>
  <Application>Microsoft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Design</vt:lpstr>
      <vt:lpstr>Document</vt:lpstr>
      <vt:lpstr>Worksheet</vt:lpstr>
      <vt:lpstr>Worldwide Sporting Goods </vt:lpstr>
      <vt:lpstr>Worldwide Sporting Goods</vt:lpstr>
      <vt:lpstr>Worldwide Sporting Goods Regional Boat Sales</vt:lpstr>
      <vt:lpstr>Worldwide Sporting Goods</vt:lpstr>
      <vt:lpstr>Worldwide Sporting Goods</vt:lpstr>
      <vt:lpstr>Worldwide Sporting Goods Regional Boat Sales</vt:lpstr>
      <vt:lpstr>Worldwide Sporting Goods Regional Boat Sales</vt:lpstr>
      <vt:lpstr>Worldwide Sporting Goods Regional Boat Sales</vt:lpstr>
      <vt:lpstr>Worldwide Sporting Goods Regional Boat Sales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Regional Boat Sales</dc:title>
  <dc:creator>Tim Poynter</dc:creator>
  <cp:lastModifiedBy>Tim Poynter</cp:lastModifiedBy>
  <cp:revision>46</cp:revision>
  <dcterms:created xsi:type="dcterms:W3CDTF">1997-02-02T17:01:14Z</dcterms:created>
  <dcterms:modified xsi:type="dcterms:W3CDTF">2007-09-06T20:42:53Z</dcterms:modified>
</cp:coreProperties>
</file>