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4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66" r:id="rId4"/>
    <p:sldId id="260" r:id="rId5"/>
    <p:sldId id="258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000066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33" d="100"/>
          <a:sy n="33" d="100"/>
        </p:scale>
        <p:origin x="-1080" y="30"/>
      </p:cViewPr>
      <p:guideLst>
        <p:guide orient="horz" pos="2880"/>
        <p:guide pos="2160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1B4E0E3D-BDF6-4C77-B3E8-67836054E947}" type="datetime1">
              <a:rPr lang="en-US"/>
              <a:pPr/>
              <a:t>9/23/2007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EDE82D9F-E4C9-497E-A52C-B560007FFEC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5" name="Rectangle 7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6" name="Rectangle 8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pitchFamily="18" charset="0"/>
              </a:defRPr>
            </a:lvl1pPr>
          </a:lstStyle>
          <a:p>
            <a:fld id="{0AB6287C-20E2-4A31-88DA-5964B9CFAE28}" type="datetime1">
              <a:rPr lang="en-US"/>
              <a:pPr/>
              <a:t>9/23/2007</a:t>
            </a:fld>
            <a:endParaRPr lang="en-US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pitchFamily="18" charset="0"/>
              </a:defRPr>
            </a:lvl1pPr>
          </a:lstStyle>
          <a:p>
            <a:fld id="{4170F781-FEE7-4AAB-9EF6-E43F0F1DE9A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026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Successful strategies for winning, keeping customers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1026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0723" name="Group 1027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0724" name="Rectangle 1028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25" name="Rectangle 1029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0726" name="Group 1030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0727" name="Rectangle 1031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28" name="Rectangle 1032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0729" name="Rectangle 1033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30" name="Rectangle 1034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31" name="Rectangle 1035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732" name="Rectangle 1036"/>
          <p:cNvSpPr>
            <a:spLocks noGrp="1" noChangeArrowheads="1"/>
          </p:cNvSpPr>
          <p:nvPr>
            <p:ph type="ctrTitle"/>
          </p:nvPr>
        </p:nvSpPr>
        <p:spPr>
          <a:xfrm>
            <a:off x="990600" y="2209800"/>
            <a:ext cx="7772400" cy="1754326"/>
          </a:xfrm>
        </p:spPr>
        <p:txBody>
          <a:bodyPr>
            <a:spAutoFit/>
          </a:bodyPr>
          <a:lstStyle>
            <a:lvl1pPr algn="ctr">
              <a:defRPr sz="5400"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733" name="Rectangle 103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34" name="Rectangle 1038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2EEFD42-B783-487C-A5C3-E77A249F0477}" type="datetime1">
              <a:rPr lang="en-US" smtClean="0"/>
              <a:t>9/23/2007</a:t>
            </a:fld>
            <a:endParaRPr lang="en-US"/>
          </a:p>
        </p:txBody>
      </p:sp>
      <p:sp>
        <p:nvSpPr>
          <p:cNvPr id="30735" name="Rectangle 1039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Making a Business of Recreation</a:t>
            </a:r>
            <a:endParaRPr lang="en-US"/>
          </a:p>
        </p:txBody>
      </p:sp>
      <p:sp>
        <p:nvSpPr>
          <p:cNvPr id="30736" name="Rectangle 104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E46E335-22F4-4A01-834C-FEFE01E1D3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46D44A-ED09-4130-B36C-C926ACD72FC3}" type="datetime1">
              <a:rPr lang="en-US" smtClean="0"/>
              <a:t>9/23/2007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Making a Business of Recreation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50871E-079E-42E8-AEB1-0A42047D26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38975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82688" y="617538"/>
            <a:ext cx="5703887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3A247A-0D0E-4E45-8403-30C9827825F2}" type="datetime1">
              <a:rPr lang="en-US" smtClean="0"/>
              <a:t>9/23/2007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Making a Business of Recreation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8DA40F-4C34-47A7-AFEE-FB522DA74D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6975" y="617538"/>
            <a:ext cx="779303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24B3E8D-6B19-4467-AC10-4553B60F78B5}" type="datetime1">
              <a:rPr lang="en-US" smtClean="0"/>
              <a:t>9/23/2007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Making a Business of Recreation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8388E79-90F8-42BA-8023-742CA79A15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6975" y="617538"/>
            <a:ext cx="779303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AD29A82-3D69-4B0F-AFF8-05BE1036BDEF}" type="datetime1">
              <a:rPr lang="en-US" smtClean="0"/>
              <a:t>9/23/2007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Making a Business of Recreation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A0B0962-871E-4CB7-BBE2-2A1AABCD93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503E6-8B39-4A9A-9A9F-19B7E94666FF}" type="datetime1">
              <a:rPr lang="en-US" smtClean="0"/>
              <a:t>9/23/2007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DCE28E5-F97D-40DF-AF53-65235C345EE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Making a Business of Recreation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54E2EA-031A-4C9A-AF62-1E01E2BE232D}" type="datetime1">
              <a:rPr lang="en-US" smtClean="0"/>
              <a:t>9/23/2007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Making a Business of Recreation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D7B6D9-95E8-464D-96B8-69E664DF6E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EB55610-B148-494F-89E6-6CBD00A7E004}" type="datetime1">
              <a:rPr lang="en-US" smtClean="0"/>
              <a:t>9/23/2007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Making a Business of Recreation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300ADF-D4E4-49EA-8503-D4A71A1D81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31643B-ED77-4481-9796-DC2AEC1204F6}" type="datetime1">
              <a:rPr lang="en-US" smtClean="0"/>
              <a:t>9/23/2007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Making a Business of Recreation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8CCD1A-F166-4BA0-9419-47F0018670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6D2C6F-EDF7-43C1-9388-59E910909B00}" type="datetime1">
              <a:rPr lang="en-US" smtClean="0"/>
              <a:t>9/23/2007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Making a Business of Recreation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D65B68-D1FC-4F97-B976-8D93D3C334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B9E640-52D6-40EE-98C6-D904348B8E1D}" type="datetime1">
              <a:rPr lang="en-US" smtClean="0"/>
              <a:t>9/23/2007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Making a Business of Recreation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D3B280-EE81-4BFC-827E-5A8DF2132D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512C9D-5601-450B-8C1C-093B5E7AE7AA}" type="datetime1">
              <a:rPr lang="en-US" smtClean="0"/>
              <a:t>9/23/2007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Making a Business of Recreation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501E01-28E1-4320-A664-998769FD92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710687-0D23-4B0C-B803-041A1C0A51D3}" type="datetime1">
              <a:rPr lang="en-US" smtClean="0"/>
              <a:t>9/23/2007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Making a Business of Recreation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8E083A-CC5F-4AC4-8061-72936690F9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26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699" name="Rectangle 1027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0" name="Rectangle 1028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1" name="Rectangle 1029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2" name="Rectangle 1030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3" name="Rectangle 1031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4" name="Rectangle 1032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5" name="Rectangle 1033"/>
          <p:cNvSpPr>
            <a:spLocks noGrp="1" noChangeArrowheads="1"/>
          </p:cNvSpPr>
          <p:nvPr>
            <p:ph type="title"/>
          </p:nvPr>
        </p:nvSpPr>
        <p:spPr bwMode="auto">
          <a:xfrm>
            <a:off x="1196975" y="617538"/>
            <a:ext cx="77930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9706" name="Rectangle 103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7" name="Rectangle 103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fld id="{25C7728D-CD91-425F-812D-013B09F302F0}" type="datetime1">
              <a:rPr lang="en-US" smtClean="0"/>
              <a:t>9/23/2007</a:t>
            </a:fld>
            <a:endParaRPr lang="en-US"/>
          </a:p>
        </p:txBody>
      </p:sp>
      <p:sp>
        <p:nvSpPr>
          <p:cNvPr id="29708" name="Rectangle 103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r>
              <a:rPr lang="en-US" smtClean="0"/>
              <a:t>Making a Business of Recreation</a:t>
            </a:r>
            <a:endParaRPr lang="en-US" dirty="0"/>
          </a:p>
        </p:txBody>
      </p:sp>
      <p:sp>
        <p:nvSpPr>
          <p:cNvPr id="29709" name="Rectangle 103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0DCE28E5-F97D-40DF-AF53-65235C345EE8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4" name="Picture 13" descr="Globe.bmp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7054885" y="4822885"/>
            <a:ext cx="1887556" cy="187811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Making a Business of Recreation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 sz="3700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Worldwide Sporting Goods</a:t>
            </a:r>
            <a:endParaRPr lang="en-US" sz="3700" b="1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 sz="2800"/>
              <a:t>Products, value,  quality, and service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 sz="2800"/>
              <a:t>Success is our objective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 sz="2800"/>
              <a:t>Satisfaction is our mission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 sz="2800"/>
              <a:t>Partnership is the key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5A849-9C11-4AA2-9890-65C72AE4E870}" type="datetime1">
              <a:rPr lang="en-US" smtClean="0"/>
              <a:t>9/23/2007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88E79-90F8-42BA-8023-742CA79A157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Making a Business of Recreation</a:t>
            </a:r>
            <a:endParaRPr lang="en-US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196975" y="617538"/>
            <a:ext cx="7793038" cy="1143000"/>
          </a:xfrm>
          <a:noFill/>
          <a:ln/>
        </p:spPr>
        <p:txBody>
          <a:bodyPr lIns="92075" tIns="46038" rIns="92075" bIns="46038" anchor="ctr"/>
          <a:lstStyle/>
          <a:p>
            <a:r>
              <a:rPr lang="en-US"/>
              <a:t>Meeting the Needs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 marL="0" indent="0">
              <a:buFont typeface="Wingdings" pitchFamily="2" charset="2"/>
              <a:buNone/>
            </a:pPr>
            <a:r>
              <a:rPr lang="en-US"/>
              <a:t>	Retail partners program targets our large customers. They become part of the Worldwide Sporting Goods network, which creates a link between WSG and the local market.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C2E5B-C313-4A15-A784-3096CD4550EA}" type="datetime1">
              <a:rPr lang="en-US" smtClean="0"/>
              <a:t>9/23/2007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DCE28E5-F97D-40DF-AF53-65235C345EE8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Making a Business of Recreation</a:t>
            </a:r>
            <a:endParaRPr lang="en-US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Growing Sales</a:t>
            </a: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4648200" y="1981200"/>
            <a:ext cx="381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9220" name="Object 4"/>
          <p:cNvGraphicFramePr>
            <a:graphicFrameLocks noChangeAspect="1"/>
          </p:cNvGraphicFramePr>
          <p:nvPr>
            <p:ph type="chart" idx="1"/>
          </p:nvPr>
        </p:nvGraphicFramePr>
        <p:xfrm>
          <a:off x="1182688" y="2017713"/>
          <a:ext cx="7770812" cy="4114800"/>
        </p:xfrm>
        <a:graphic>
          <a:graphicData uri="http://schemas.openxmlformats.org/presentationml/2006/ole">
            <p:oleObj spid="_x0000_s9220" name="Chart" r:id="rId3" imgW="7772400" imgH="4114800" progId="MSGraph.Chart.8">
              <p:embed followColorScheme="full"/>
            </p:oleObj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ABFBF-B002-43FC-806E-A49EB725C09F}" type="datetime1">
              <a:rPr lang="en-US" smtClean="0"/>
              <a:t>9/23/2007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B0962-871E-4CB7-BBE2-2A1AABCD933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Making a Business of Recreation</a:t>
            </a:r>
            <a:endParaRPr lang="en-US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196975" y="617538"/>
            <a:ext cx="7793038" cy="1143000"/>
          </a:xfrm>
          <a:noFill/>
          <a:ln/>
        </p:spPr>
        <p:txBody>
          <a:bodyPr lIns="92075" tIns="46038" rIns="92075" bIns="46038" anchor="ctr"/>
          <a:lstStyle/>
          <a:p>
            <a:r>
              <a:rPr lang="en-US"/>
              <a:t>Customer Requirements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2D695-9435-4CAA-87D0-700CC8827083}" type="datetime1">
              <a:rPr lang="en-US" smtClean="0"/>
              <a:t>9/23/2007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DCE28E5-F97D-40DF-AF53-65235C345EE8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Making a Business of Recreation</a:t>
            </a:r>
            <a:endParaRPr lang="en-US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196975" y="617538"/>
            <a:ext cx="7793038" cy="1143000"/>
          </a:xfrm>
          <a:noFill/>
          <a:ln/>
        </p:spPr>
        <p:txBody>
          <a:bodyPr lIns="92075" tIns="46038" rIns="92075" bIns="46038" anchor="ctr"/>
          <a:lstStyle/>
          <a:p>
            <a:r>
              <a:rPr lang="en-US"/>
              <a:t>Our Strengths</a:t>
            </a:r>
          </a:p>
        </p:txBody>
      </p:sp>
      <p:sp>
        <p:nvSpPr>
          <p:cNvPr id="11267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8979B-18AB-4D91-9D69-9639B37B938E}" type="datetime1">
              <a:rPr lang="en-US" smtClean="0"/>
              <a:t>9/23/2007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DCE28E5-F97D-40DF-AF53-65235C345EE8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Making a Business of Recreation</a:t>
            </a:r>
            <a:endParaRPr lang="en-US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196975" y="617538"/>
            <a:ext cx="7793038" cy="1143000"/>
          </a:xfrm>
          <a:noFill/>
          <a:ln/>
        </p:spPr>
        <p:txBody>
          <a:bodyPr lIns="92075" tIns="46038" rIns="92075" bIns="46038" anchor="ctr"/>
          <a:lstStyle/>
          <a:p>
            <a:r>
              <a:rPr lang="en-US"/>
              <a:t>Key Benefits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Prompt service</a:t>
            </a:r>
          </a:p>
          <a:p>
            <a:r>
              <a:rPr lang="en-US"/>
              <a:t>Wide selection of products</a:t>
            </a:r>
          </a:p>
          <a:p>
            <a:r>
              <a:rPr lang="en-US"/>
              <a:t>Support after sale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25ADA-23DB-425A-9A13-14A948C0AAA0}" type="datetime1">
              <a:rPr lang="en-US" smtClean="0"/>
              <a:t>9/23/2007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DCE28E5-F97D-40DF-AF53-65235C345EE8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Making a Business of Recreation</a:t>
            </a:r>
            <a:endParaRPr lang="en-US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196975" y="617538"/>
            <a:ext cx="7793038" cy="1143000"/>
          </a:xfrm>
          <a:noFill/>
          <a:ln/>
        </p:spPr>
        <p:txBody>
          <a:bodyPr lIns="92075" tIns="46038" rIns="92075" bIns="46038" anchor="ctr"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Advertising</a:t>
            </a:r>
          </a:p>
          <a:p>
            <a:pPr lvl="1"/>
            <a:r>
              <a:rPr lang="en-US"/>
              <a:t>Circulars, newspapers, television, and radio</a:t>
            </a:r>
          </a:p>
          <a:p>
            <a:r>
              <a:rPr lang="en-US"/>
              <a:t>Promotions</a:t>
            </a:r>
          </a:p>
          <a:p>
            <a:pPr lvl="1"/>
            <a:r>
              <a:rPr lang="en-US"/>
              <a:t>Special offers and discounts</a:t>
            </a:r>
          </a:p>
          <a:p>
            <a:r>
              <a:rPr lang="en-US"/>
              <a:t>After sales</a:t>
            </a:r>
          </a:p>
          <a:p>
            <a:pPr lvl="1"/>
            <a:r>
              <a:rPr lang="en-US"/>
              <a:t>Mailings and telemarketing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7AB90-DC8D-43AD-AEDF-87F60B9DA160}" type="datetime1">
              <a:rPr lang="en-US" smtClean="0"/>
              <a:t>9/23/2007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DCE28E5-F97D-40DF-AF53-65235C345EE8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Making a Business of Recreation</a:t>
            </a:r>
            <a:endParaRPr lang="en-US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Blends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imes New Roman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EEFD5DF-555C-456F-B41F-6C8C011CBC78}"/>
</file>

<file path=customXml/itemProps2.xml><?xml version="1.0" encoding="utf-8"?>
<ds:datastoreItem xmlns:ds="http://schemas.openxmlformats.org/officeDocument/2006/customXml" ds:itemID="{82482359-FC3F-4D4B-B012-2EA9E12CAB31}"/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Files\Word 9\Templates\Presentation Designs\Blends.pot</Template>
  <TotalTime>870</TotalTime>
  <Words>144</Words>
  <Application>Microsoft PowerPoint 7.0</Application>
  <PresentationFormat>On-screen Show (4:3)</PresentationFormat>
  <Paragraphs>53</Paragraphs>
  <Slides>8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Times New Roman</vt:lpstr>
      <vt:lpstr>Tahoma</vt:lpstr>
      <vt:lpstr>Wingdings</vt:lpstr>
      <vt:lpstr>Arial</vt:lpstr>
      <vt:lpstr>Blends</vt:lpstr>
      <vt:lpstr>Microsoft Graph 2000 Chart</vt:lpstr>
      <vt:lpstr>Making a Business of Recreation</vt:lpstr>
      <vt:lpstr>Success-satisfaction-partnership</vt:lpstr>
      <vt:lpstr>Meeting the Needs</vt:lpstr>
      <vt:lpstr>Growing Sales</vt:lpstr>
      <vt:lpstr>Customer Requirements</vt:lpstr>
      <vt:lpstr>Our Strengths</vt:lpstr>
      <vt:lpstr>Key Benefits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 Poynter</dc:creator>
  <cp:lastModifiedBy>Tim Poynter</cp:lastModifiedBy>
  <cp:revision>95</cp:revision>
  <dcterms:created xsi:type="dcterms:W3CDTF">1995-06-02T22:06:36Z</dcterms:created>
  <dcterms:modified xsi:type="dcterms:W3CDTF">2007-09-23T12:24:50Z</dcterms:modified>
</cp:coreProperties>
</file>