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Product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Quarter 1</c:v>
                </c:pt>
                <c:pt idx="1">
                  <c:v>Quarter 2</c:v>
                </c:pt>
                <c:pt idx="2">
                  <c:v>Quarter 3</c:v>
                </c:pt>
                <c:pt idx="3">
                  <c:v>Quarter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Quarter 1</c:v>
                </c:pt>
                <c:pt idx="1">
                  <c:v>Quarter 2</c:v>
                </c:pt>
                <c:pt idx="2">
                  <c:v>Quarter 3</c:v>
                </c:pt>
                <c:pt idx="3">
                  <c:v>Quarter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Quarter 1</c:v>
                </c:pt>
                <c:pt idx="1">
                  <c:v>Quarter 2</c:v>
                </c:pt>
                <c:pt idx="2">
                  <c:v>Quarter 3</c:v>
                </c:pt>
                <c:pt idx="3">
                  <c:v>Quarter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28194304"/>
        <c:axId val="28195456"/>
      </c:barChart>
      <c:catAx>
        <c:axId val="28194304"/>
        <c:scaling>
          <c:orientation val="minMax"/>
        </c:scaling>
        <c:axPos val="b"/>
        <c:tickLblPos val="nextTo"/>
        <c:crossAx val="28195456"/>
        <c:crosses val="autoZero"/>
        <c:auto val="1"/>
        <c:lblAlgn val="ctr"/>
        <c:lblOffset val="100"/>
      </c:catAx>
      <c:valAx>
        <c:axId val="28195456"/>
        <c:scaling>
          <c:orientation val="minMax"/>
        </c:scaling>
        <c:axPos val="l"/>
        <c:majorGridlines/>
        <c:numFmt formatCode="General" sourceLinked="1"/>
        <c:tickLblPos val="nextTo"/>
        <c:crossAx val="281943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192F14-9575-40AB-9ADF-2A03D4F6EA6B}"/>
</file>

<file path=customXml/itemProps2.xml><?xml version="1.0" encoding="utf-8"?>
<ds:datastoreItem xmlns:ds="http://schemas.openxmlformats.org/officeDocument/2006/customXml" ds:itemID="{1C01D05D-EFFD-4E6D-A90D-0B20297C97A7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485</TotalTime>
  <Words>161</Words>
  <Application>Microsoft PowerPoint 7.0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Times New Roman</vt:lpstr>
      <vt:lpstr>Arial</vt:lpstr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49</cp:revision>
  <dcterms:created xsi:type="dcterms:W3CDTF">1995-06-02T22:06:36Z</dcterms:created>
  <dcterms:modified xsi:type="dcterms:W3CDTF">2007-08-27T13:55:15Z</dcterms:modified>
</cp:coreProperties>
</file>