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co Touc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46" y="1214434"/>
            <a:ext cx="5905509" cy="44291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FA8694-9AE6-4807-949E-A7967CE1910F}"/>
</file>

<file path=customXml/itemProps2.xml><?xml version="1.0" encoding="utf-8"?>
<ds:datastoreItem xmlns:ds="http://schemas.openxmlformats.org/officeDocument/2006/customXml" ds:itemID="{4E91BB6A-0528-4E02-AEFA-9118E63B74B7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1</cp:revision>
  <dcterms:created xsi:type="dcterms:W3CDTF">2007-06-23T14:41:14Z</dcterms:created>
  <dcterms:modified xsi:type="dcterms:W3CDTF">2007-06-23T14:42:38Z</dcterms:modified>
</cp:coreProperties>
</file>