
<file path=[Content_Types].xml><?xml version="1.0" encoding="utf-8"?>
<Types xmlns="http://schemas.openxmlformats.org/package/2006/content-types"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3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notesSlides/notesSlide9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3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4.xml" ContentType="application/vnd.openxmlformats-officedocument.presentationml.notesSlide+xml"/>
  <Override PartName="/ppt/slideLayouts/slideLayout2.xml" ContentType="application/vnd.openxmlformats-officedocument.presentationml.slideLayout+xml"/>
  <Override PartName="/ppt/notesSlides/notesSlide3.xml" ContentType="application/vnd.openxmlformats-officedocument.presentationml.notesSlide+xml"/>
  <Override PartName="/ppt/slideLayouts/slideLayout5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4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6" r:id="rId3"/>
    <p:sldId id="267" r:id="rId4"/>
    <p:sldId id="261" r:id="rId5"/>
    <p:sldId id="265" r:id="rId6"/>
    <p:sldId id="259" r:id="rId7"/>
    <p:sldId id="258" r:id="rId8"/>
    <p:sldId id="262" r:id="rId9"/>
    <p:sldId id="263" r:id="rId10"/>
    <p:sldId id="268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22B3C2"/>
    <a:srgbClr val="000066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595" autoAdjust="0"/>
  </p:normalViewPr>
  <p:slideViewPr>
    <p:cSldViewPr>
      <p:cViewPr varScale="1">
        <p:scale>
          <a:sx n="64" d="100"/>
          <a:sy n="64" d="100"/>
        </p:scale>
        <p:origin x="-108" y="-1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28" d="100"/>
          <a:sy n="28" d="100"/>
        </p:scale>
        <p:origin x="-1182" y="-78"/>
      </p:cViewPr>
      <p:guideLst>
        <p:guide orient="horz" pos="2880"/>
        <p:guide pos="2160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r>
              <a:rPr lang="en-US"/>
              <a:t>Making a Business of Recreation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r>
              <a:rPr lang="en-US"/>
              <a:t>Worldwide Sporting Goods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fld id="{0032CF41-643C-42F8-B0C5-E903157667B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Group 1026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21507" name="Group 1027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21508" name="Rectangle 1028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509" name="Rectangle 1029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21510" name="Group 1030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21511" name="Rectangle 1031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512" name="Rectangle 1032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21513" name="Rectangle 1033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514" name="Rectangle 1034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515" name="Rectangle 1035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21516" name="Rectangle 1036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1517" name="Rectangle 103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1518" name="Rectangle 1038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1519" name="Rectangle 1039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1520" name="Rectangle 104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ECCFCF7-B320-4204-BD46-210FA324895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DC55C0-DF0D-476F-8C3A-3C026B5AD69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617538"/>
            <a:ext cx="1951038" cy="5514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617538"/>
            <a:ext cx="5700712" cy="5514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27CBB2-DDF7-47C8-A317-CE8F302E750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1E10FAC-FDFE-4F39-AE58-0E4847DE91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F8A08F3-A86A-475A-9214-28EC049554B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C35FFD-0E37-4464-9022-7F2750E882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BEF983-CFF9-4D27-9E7E-AEF6F38DCF1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329739-DF82-4C5C-84B3-557A5E54FDF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8E7625-BAD2-48FB-8FE4-8DF9DCAF027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82BCF8-4A35-4E07-9CC0-E3FD95547F3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C84272-6C9B-48EA-B7B3-3A24493883E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5C4528-B5BD-462B-83DB-C608747EDF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7043AB-0318-447D-9007-6FB13FEDD85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8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9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617538"/>
            <a:ext cx="77930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490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49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endParaRPr lang="en-US"/>
          </a:p>
        </p:txBody>
      </p:sp>
      <p:sp>
        <p:nvSpPr>
          <p:cNvPr id="2049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endParaRPr lang="en-US"/>
          </a:p>
        </p:txBody>
      </p:sp>
      <p:sp>
        <p:nvSpPr>
          <p:cNvPr id="2049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930A1ECB-A194-4394-A876-D67D3E2ED24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67" r:id="rId13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8" name="Rectangle 18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Making a Business of Recreation</a:t>
            </a:r>
          </a:p>
        </p:txBody>
      </p:sp>
      <p:sp>
        <p:nvSpPr>
          <p:cNvPr id="5139" name="Rectangle 19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657600"/>
            <a:ext cx="6400800" cy="1752600"/>
          </a:xfrm>
        </p:spPr>
        <p:txBody>
          <a:bodyPr/>
          <a:lstStyle/>
          <a:p>
            <a:pPr algn="l"/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ubwayLondon" pitchFamily="34" charset="0"/>
              </a:rPr>
              <a:t>Worldwide Sporting Goods</a:t>
            </a:r>
          </a:p>
        </p:txBody>
      </p:sp>
      <p:pic>
        <p:nvPicPr>
          <p:cNvPr id="5140" name="Picture 20" descr="j029976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976813"/>
            <a:ext cx="1827213" cy="15049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New Winter Catalog</a:t>
            </a:r>
          </a:p>
        </p:txBody>
      </p:sp>
      <p:pic>
        <p:nvPicPr>
          <p:cNvPr id="44037" name="Picture 5" descr="j029958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08850" y="260350"/>
            <a:ext cx="1562100" cy="15589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Annual Sports Equipment Showcase</a:t>
            </a:r>
          </a:p>
        </p:txBody>
      </p:sp>
      <p:pic>
        <p:nvPicPr>
          <p:cNvPr id="22546" name="Picture 18" descr="SCRPLYR"/>
          <p:cNvPicPr>
            <a:picLocks noChangeAspect="1" noChangeArrowheads="1"/>
          </p:cNvPicPr>
          <p:nvPr/>
        </p:nvPicPr>
        <p:blipFill>
          <a:blip r:embed="rId3"/>
          <a:srcRect r="42282"/>
          <a:stretch>
            <a:fillRect/>
          </a:stretch>
        </p:blipFill>
        <p:spPr bwMode="auto">
          <a:xfrm>
            <a:off x="6416675" y="2060575"/>
            <a:ext cx="2727325" cy="47974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026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26627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685800" y="2743200"/>
            <a:ext cx="7772400" cy="3200400"/>
          </a:xfrm>
          <a:noFill/>
          <a:ln/>
        </p:spPr>
        <p:txBody>
          <a:bodyPr lIns="92075" tIns="46038" rIns="92075" bIns="46038"/>
          <a:lstStyle/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/>
              <a:t>Products, value, quality, and service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/>
              <a:t>Success is our objective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/>
              <a:t>Satisfaction is our mission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/>
              <a:t>Partnership is the key</a:t>
            </a:r>
          </a:p>
        </p:txBody>
      </p:sp>
      <p:pic>
        <p:nvPicPr>
          <p:cNvPr id="26628" name="Picture 1028" descr="bd06687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2100" y="0"/>
            <a:ext cx="2501900" cy="25146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Our Strengths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2017713"/>
            <a:ext cx="6589712" cy="4114800"/>
          </a:xfrm>
          <a:noFill/>
          <a:ln/>
        </p:spPr>
        <p:txBody>
          <a:bodyPr lIns="92075" tIns="46038" rIns="92075" bIns="46038"/>
          <a:lstStyle/>
          <a:p>
            <a:r>
              <a:rPr lang="en-US"/>
              <a:t>Fast delivery</a:t>
            </a:r>
          </a:p>
          <a:p>
            <a:r>
              <a:rPr lang="en-US"/>
              <a:t>Top manufacturers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sales support</a:t>
            </a:r>
          </a:p>
          <a:p>
            <a:endParaRPr lang="en-US" sz="280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Building Partnerships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sz="3200"/>
              <a:t>Worldwide Sporting Goods</a:t>
            </a:r>
          </a:p>
          <a:p>
            <a:r>
              <a:rPr lang="en-US"/>
              <a:t>Quality products</a:t>
            </a:r>
          </a:p>
          <a:p>
            <a:r>
              <a:rPr lang="en-US"/>
              <a:t>Excellent value</a:t>
            </a:r>
          </a:p>
          <a:p>
            <a:r>
              <a:rPr lang="en-US"/>
              <a:t>Reputation</a:t>
            </a:r>
            <a:endParaRPr lang="en-US" sz="2400"/>
          </a:p>
          <a:p>
            <a:r>
              <a:rPr lang="en-US"/>
              <a:t>Knowledgeable sales staff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sz="half" idx="2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sz="3200"/>
              <a:t>Supporting Retail Partners</a:t>
            </a:r>
            <a:endParaRPr lang="en-US" sz="2400"/>
          </a:p>
          <a:p>
            <a:r>
              <a:rPr lang="en-US"/>
              <a:t>Community shopping</a:t>
            </a:r>
          </a:p>
          <a:p>
            <a:r>
              <a:rPr lang="en-US"/>
              <a:t>Customer bonding</a:t>
            </a:r>
          </a:p>
          <a:p>
            <a:r>
              <a:rPr lang="en-US"/>
              <a:t>Customer support</a:t>
            </a:r>
          </a:p>
          <a:p>
            <a:r>
              <a:rPr lang="en-US"/>
              <a:t>Local service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Meeting the Needs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0" indent="4763">
              <a:buFont typeface="Wingdings" pitchFamily="2" charset="2"/>
              <a:buNone/>
            </a:pPr>
            <a:r>
              <a:rPr lang="en-US" sz="2800"/>
              <a:t>The Retail Partners program targets our large customers. They become part of the Worldwide Sporting Goods network, which creates a link between WSG and the local market.</a:t>
            </a:r>
          </a:p>
        </p:txBody>
      </p:sp>
      <p:pic>
        <p:nvPicPr>
          <p:cNvPr id="8200" name="Picture 8" descr="j029384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6180138" y="3160713"/>
            <a:ext cx="1738312" cy="1827212"/>
          </a:xfrm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Customer Requirements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Fast delivery</a:t>
            </a:r>
          </a:p>
          <a:p>
            <a:r>
              <a:rPr lang="en-US"/>
              <a:t>Top manufacturers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sales support </a:t>
            </a:r>
          </a:p>
          <a:p>
            <a:r>
              <a:rPr lang="en-US"/>
              <a:t>The following week’s specials are announced by the end of this week 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9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Benefits</a:t>
            </a:r>
          </a:p>
        </p:txBody>
      </p:sp>
      <p:sp>
        <p:nvSpPr>
          <p:cNvPr id="12300" name="Rectangle 12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/>
              <a:t>Prompt service</a:t>
            </a:r>
          </a:p>
          <a:p>
            <a:r>
              <a:rPr lang="en-US" sz="2800"/>
              <a:t>Wide selection of products</a:t>
            </a:r>
          </a:p>
          <a:p>
            <a:r>
              <a:rPr lang="en-US" sz="2800"/>
              <a:t>Support after sale</a:t>
            </a:r>
          </a:p>
          <a:p>
            <a:endParaRPr lang="en-US" sz="2800"/>
          </a:p>
          <a:p>
            <a:endParaRPr lang="en-US" sz="2800"/>
          </a:p>
        </p:txBody>
      </p:sp>
      <p:pic>
        <p:nvPicPr>
          <p:cNvPr id="12302" name="Picture 14" descr="bd05299_"/>
          <p:cNvPicPr>
            <a:picLocks noGrp="1" noChangeArrowheads="1"/>
          </p:cNvPicPr>
          <p:nvPr>
            <p:ph type="clipArt" sz="half" idx="2"/>
          </p:nvPr>
        </p:nvPicPr>
        <p:blipFill>
          <a:blip r:embed="rId3">
            <a:lum bright="20000" contrast="-20000"/>
          </a:blip>
          <a:srcRect t="-43248"/>
          <a:stretch>
            <a:fillRect/>
          </a:stretch>
        </p:blipFill>
        <p:spPr>
          <a:xfrm>
            <a:off x="5438775" y="-3175"/>
            <a:ext cx="3705225" cy="6861175"/>
          </a:xfrm>
          <a:solidFill>
            <a:srgbClr val="3366FF">
              <a:alpha val="25000"/>
            </a:srgbClr>
          </a:solidFill>
          <a:ln/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Next Steps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Advertising</a:t>
            </a:r>
          </a:p>
          <a:p>
            <a:pPr lvl="1"/>
            <a:r>
              <a:rPr lang="en-US"/>
              <a:t>Circulars, newspapers, television, and radio</a:t>
            </a:r>
          </a:p>
          <a:p>
            <a:r>
              <a:rPr lang="en-US"/>
              <a:t>Promotions</a:t>
            </a:r>
          </a:p>
          <a:p>
            <a:pPr lvl="1"/>
            <a:r>
              <a:rPr lang="en-US"/>
              <a:t>Special offers and discounts</a:t>
            </a:r>
          </a:p>
          <a:p>
            <a:r>
              <a:rPr lang="en-US"/>
              <a:t>After sales</a:t>
            </a:r>
          </a:p>
          <a:p>
            <a:pPr lvl="1"/>
            <a:r>
              <a:rPr lang="en-US"/>
              <a:t>Mailings and telemarketing 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Blends">
  <a:themeElements>
    <a:clrScheme name="Blend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25F12E1-90B7-404C-9506-D1A67A74AE81}"/>
</file>

<file path=customXml/itemProps2.xml><?xml version="1.0" encoding="utf-8"?>
<ds:datastoreItem xmlns:ds="http://schemas.openxmlformats.org/officeDocument/2006/customXml" ds:itemID="{243A2BC4-A5CC-41C2-A559-EBC886C81B9C}"/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Files\Word 9\Templates\Presentation Designs\Blends.pot</Template>
  <TotalTime>1233</TotalTime>
  <Words>159</Words>
  <Application>Microsoft PowerPoint 7.0</Application>
  <PresentationFormat>On-screen Show (4:3)</PresentationFormat>
  <Paragraphs>44</Paragraphs>
  <Slides>10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Blends</vt:lpstr>
      <vt:lpstr>Making a Business of Recreation</vt:lpstr>
      <vt:lpstr>Annual Sports Equipment Showcase</vt:lpstr>
      <vt:lpstr>Success-Satisfaction-Partnership</vt:lpstr>
      <vt:lpstr>Our Strengths</vt:lpstr>
      <vt:lpstr>Building Partnerships</vt:lpstr>
      <vt:lpstr>Meeting the Needs</vt:lpstr>
      <vt:lpstr>Customer Requirements</vt:lpstr>
      <vt:lpstr>Key Benefits</vt:lpstr>
      <vt:lpstr>Next Steps</vt:lpstr>
      <vt:lpstr>New Winter Catalog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Selling an Idea or a Product</dc:title>
  <dc:creator>tim.poynter</dc:creator>
  <cp:lastModifiedBy>Tim Poynter</cp:lastModifiedBy>
  <cp:revision>102</cp:revision>
  <dcterms:created xsi:type="dcterms:W3CDTF">1995-06-02T22:06:36Z</dcterms:created>
  <dcterms:modified xsi:type="dcterms:W3CDTF">2007-08-04T08:43:40Z</dcterms:modified>
</cp:coreProperties>
</file>