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Layouts/slideLayout1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charts/chart1.xml" ContentType="application/vnd.openxmlformats-officedocument.drawingml.chart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47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plotArea>
      <c:layout/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axId val="47490944"/>
        <c:axId val="47492480"/>
      </c:barChart>
      <c:catAx>
        <c:axId val="47490944"/>
        <c:scaling>
          <c:orientation val="minMax"/>
        </c:scaling>
        <c:axPos val="b"/>
        <c:tickLblPos val="nextTo"/>
        <c:crossAx val="47492480"/>
        <c:crosses val="autoZero"/>
        <c:auto val="1"/>
        <c:lblAlgn val="ctr"/>
        <c:lblOffset val="100"/>
      </c:catAx>
      <c:valAx>
        <c:axId val="47492480"/>
        <c:scaling>
          <c:orientation val="minMax"/>
        </c:scaling>
        <c:axPos val="l"/>
        <c:majorGridlines/>
        <c:numFmt formatCode="General" sourceLinked="1"/>
        <c:tickLblPos val="nextTo"/>
        <c:crossAx val="47490944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n-US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24A4FF9-BB79-4EE7-B179-919FA137CC38}"/>
</file>

<file path=customXml/itemProps2.xml><?xml version="1.0" encoding="utf-8"?>
<ds:datastoreItem xmlns:ds="http://schemas.openxmlformats.org/officeDocument/2006/customXml" ds:itemID="{3B655308-E4BC-430B-8113-8AEC1473779C}"/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 </cp:lastModifiedBy>
  <cp:revision>1</cp:revision>
  <dcterms:created xsi:type="dcterms:W3CDTF">2007-06-23T18:53:32Z</dcterms:created>
  <dcterms:modified xsi:type="dcterms:W3CDTF">2007-06-23T18:59:45Z</dcterms:modified>
</cp:coreProperties>
</file>

<file path=docProps/thumbnail.jpeg>
</file>