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419B6E4-BC93-404C-80B1-971449106B3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C519360-22F5-4D67-8A39-1080247447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00189-06D8-472F-AC79-FE14657C0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ED49C-8358-45FC-B903-F61ED4353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CB42868-282B-4DD9-83E1-9DF3F4EAA9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BAD1C28-C0BC-4D24-9F00-6365FF983D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DF89FD-7B8B-4A7A-8AEC-6D6F2A95C2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9927A4-A3C5-486E-9C35-5937770DA2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484990-9B35-476A-9494-6369C91727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37D95-9753-4F38-8086-7906F82C7D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1BA908-4BBD-49CC-A564-3A21DFC3A1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CA0253-BDEC-4D6F-AACE-3F56F2EC7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22F631-ED39-4BEC-854E-87EF21DA91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2FE149-80A2-4944-A998-AC02C99C6A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5C1D5D29-1904-42C3-B8AD-4C89364040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5635625" y="685800"/>
            <a:ext cx="3508375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E535A4-8A51-42FF-B24A-345635189053}"/>
</file>

<file path=customXml/itemProps2.xml><?xml version="1.0" encoding="utf-8"?>
<ds:datastoreItem xmlns:ds="http://schemas.openxmlformats.org/officeDocument/2006/customXml" ds:itemID="{8D506B6D-8974-47DD-943D-72A369395C3F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1223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97</cp:revision>
  <dcterms:created xsi:type="dcterms:W3CDTF">1995-06-02T22:06:36Z</dcterms:created>
  <dcterms:modified xsi:type="dcterms:W3CDTF">2007-08-04T08:23:16Z</dcterms:modified>
</cp:coreProperties>
</file>