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7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1.xml" ContentType="application/vnd.openxmlformats-officedocument.presentationml.notesSlide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4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6" r:id="rId4"/>
    <p:sldId id="260" r:id="rId5"/>
    <p:sldId id="258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33" d="100"/>
          <a:sy n="33" d="100"/>
        </p:scale>
        <p:origin x="-1080" y="30"/>
      </p:cViewPr>
      <p:guideLst>
        <p:guide orient="horz" pos="2880"/>
        <p:guide pos="2160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1B4E0E3D-BDF6-4C77-B3E8-67836054E947}" type="datetime1">
              <a:rPr lang="en-US"/>
              <a:pPr/>
              <a:t>9/23/2007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EDE82D9F-E4C9-497E-A52C-B560007FFEC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0AB6287C-20E2-4A31-88DA-5964B9CFAE28}" type="datetime1">
              <a:rPr lang="en-US"/>
              <a:pPr/>
              <a:t>9/23/2007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4170F781-FEE7-4AAB-9EF6-E43F0F1DE9A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1026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1026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1027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1028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25" name="Rectangle 1029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30726" name="Group 1030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1031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28" name="Rectangle 1032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0729" name="Rectangle 1033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730" name="Rectangle 1034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731" name="Rectangle 1035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0732" name="Rectangle 1036"/>
          <p:cNvSpPr>
            <a:spLocks noGrp="1" noChangeArrowheads="1"/>
          </p:cNvSpPr>
          <p:nvPr>
            <p:ph type="ctrTitle"/>
          </p:nvPr>
        </p:nvSpPr>
        <p:spPr>
          <a:xfrm>
            <a:off x="990600" y="2209800"/>
            <a:ext cx="7772400" cy="762000"/>
          </a:xfrm>
        </p:spPr>
        <p:txBody>
          <a:bodyPr>
            <a:spAutoFit/>
          </a:bodyPr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1037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1038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5" name="Rectangle 1039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104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FE46E335-22F4-4A01-834C-FEFE01E1D3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50871E-079E-42E8-AEB1-0A42047D26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38975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82688" y="617538"/>
            <a:ext cx="5703887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8DA40F-4C34-47A7-AFEE-FB522DA74D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8388E79-90F8-42BA-8023-742CA79A15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A0B0962-871E-4CB7-BBE2-2A1AABCD93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AD207E-D829-4DAC-93EF-7E91FAF9261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D7B6D9-95E8-464D-96B8-69E664DF6E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300ADF-D4E4-49EA-8503-D4A71A1D81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8CCD1A-F166-4BA0-9419-47F0018670D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D65B68-D1FC-4F97-B976-8D93D3C334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D3B280-EE81-4BFC-827E-5A8DF2132D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501E01-28E1-4320-A664-998769FD92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8E083A-CC5F-4AC4-8061-72936690F9F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1027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1028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1029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1030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1031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1032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1033"/>
          <p:cNvSpPr>
            <a:spLocks noGrp="1" noChangeArrowheads="1"/>
          </p:cNvSpPr>
          <p:nvPr>
            <p:ph type="title"/>
          </p:nvPr>
        </p:nvSpPr>
        <p:spPr bwMode="auto">
          <a:xfrm>
            <a:off x="1196975" y="617538"/>
            <a:ext cx="7793038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29706" name="Rectangle 103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03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endParaRPr lang="en-US"/>
          </a:p>
        </p:txBody>
      </p:sp>
      <p:sp>
        <p:nvSpPr>
          <p:cNvPr id="29708" name="Rectangle 103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03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0DCE28E5-F97D-40DF-AF53-65235C345EE8}" type="slidenum">
              <a:rPr lang="en-US"/>
              <a:pPr/>
              <a:t>‹#›</a:t>
            </a:fld>
            <a:endParaRPr lang="en-US"/>
          </a:p>
        </p:txBody>
      </p:sp>
      <p:pic>
        <p:nvPicPr>
          <p:cNvPr id="14" name="Picture 13" descr="Globe.bmp"/>
          <p:cNvPicPr>
            <a:picLocks noChangeAspect="1"/>
          </p:cNvPicPr>
          <p:nvPr userDrawn="1"/>
        </p:nvPicPr>
        <p:blipFill>
          <a:blip r:embed="rId15"/>
          <a:stretch>
            <a:fillRect/>
          </a:stretch>
        </p:blipFill>
        <p:spPr>
          <a:xfrm>
            <a:off x="7054885" y="4822885"/>
            <a:ext cx="1887556" cy="187811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  <p:sldLayoutId id="2147483667" r:id="rId13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800" b="1">
          <a:solidFill>
            <a:schemeClr val="tx2"/>
          </a:solidFill>
          <a:latin typeface="Arial" pitchFamily="34" charset="0"/>
          <a:ea typeface="+mj-ea"/>
          <a:cs typeface="Arial" pitchFamily="34" charset="0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sz="3700" b="1" i="1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Products, value, 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Partnership is the key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aphicFrame>
        <p:nvGraphicFramePr>
          <p:cNvPr id="9220" name="Object 4"/>
          <p:cNvGraphicFramePr>
            <a:graphicFrameLocks noChangeAspect="1"/>
          </p:cNvGraphicFramePr>
          <p:nvPr>
            <p:ph type="chart" idx="1"/>
          </p:nvPr>
        </p:nvGraphicFramePr>
        <p:xfrm>
          <a:off x="1182688" y="2017713"/>
          <a:ext cx="7770812" cy="4114800"/>
        </p:xfrm>
        <a:graphic>
          <a:graphicData uri="http://schemas.openxmlformats.org/presentationml/2006/ole">
            <p:oleObj spid="_x0000_s9220" name="Chart" r:id="rId3" imgW="7772400" imgH="4114800" progId="MSGraph.Chart.8">
              <p:embed followColorScheme="full"/>
            </p:oleObj>
          </a:graphicData>
        </a:graphic>
      </p:graphicFrame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102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1027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endParaRPr lang="en-US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  <a:p>
            <a:endParaRPr lang="en-US"/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imes New Roman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27E6AB9-B034-4F79-8E3C-E205FD171C1C}"/>
</file>

<file path=customXml/itemProps2.xml><?xml version="1.0" encoding="utf-8"?>
<ds:datastoreItem xmlns:ds="http://schemas.openxmlformats.org/officeDocument/2006/customXml" ds:itemID="{63358B69-85B2-41CF-9DCE-1735B374FE1B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850</TotalTime>
  <Words>95</Words>
  <Application>Microsoft PowerPoint 7.0</Application>
  <PresentationFormat>On-screen Show (4:3)</PresentationFormat>
  <Paragraphs>32</Paragraphs>
  <Slides>8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Times New Roman</vt:lpstr>
      <vt:lpstr>Tahoma</vt:lpstr>
      <vt:lpstr>Wingdings</vt:lpstr>
      <vt:lpstr>Arial</vt:lpstr>
      <vt:lpstr>Blends</vt:lpstr>
      <vt:lpstr>Microsoft Graph 2000 Chart</vt:lpstr>
      <vt:lpstr>Making a Business of Recreation</vt:lpstr>
      <vt:lpstr>Success-satisfaction-partnership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 Poynter</dc:creator>
  <cp:lastModifiedBy>Tim Poynter</cp:lastModifiedBy>
  <cp:revision>92</cp:revision>
  <dcterms:created xsi:type="dcterms:W3CDTF">1995-06-02T22:06:36Z</dcterms:created>
  <dcterms:modified xsi:type="dcterms:W3CDTF">2007-09-23T12:04:35Z</dcterms:modified>
</cp:coreProperties>
</file>

<file path=docProps/thumbnail.jpeg>
</file>