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6858000" cy="9144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73" autoAdjust="0"/>
  </p:normalViewPr>
  <p:slideViewPr>
    <p:cSldViewPr>
      <p:cViewPr varScale="1">
        <p:scale>
          <a:sx n="55" d="100"/>
          <a:sy n="55" d="100"/>
        </p:scale>
        <p:origin x="-1332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80" d="100"/>
          <a:sy n="80" d="100"/>
        </p:scale>
        <p:origin x="-1290" y="510"/>
      </p:cViewPr>
      <p:guideLst>
        <p:guide orient="horz" pos="2891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Successful strategies for winning, keeping customers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E3CA4-002C-40D7-912E-9BC2E51E2DE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clients signed by division 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7E3CA4-002C-40D7-912E-9BC2E51E2DE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313947" y="578883"/>
            <a:ext cx="6230107" cy="41452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2" y="2426941"/>
            <a:ext cx="5829300" cy="24384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541782" y="4913376"/>
            <a:ext cx="5829300" cy="12192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707136"/>
            <a:ext cx="6137910" cy="558393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711206"/>
            <a:ext cx="1485900" cy="70103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711204"/>
            <a:ext cx="4457700" cy="70104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361950" y="2283884"/>
            <a:ext cx="2957513" cy="5695949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3538537" y="2283852"/>
            <a:ext cx="2930129" cy="569598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190" y="707136"/>
            <a:ext cx="6137910" cy="558393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313947" y="578883"/>
            <a:ext cx="6230107" cy="578843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58" y="6571488"/>
            <a:ext cx="6137910" cy="902208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58" y="7499312"/>
            <a:ext cx="6137910" cy="560832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4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6520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418" y="772584"/>
            <a:ext cx="2948940" cy="105621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9127" y="772584"/>
            <a:ext cx="2948940" cy="105621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5418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9127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088" y="711200"/>
            <a:ext cx="2228850" cy="12192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154135" y="1930403"/>
            <a:ext cx="2228850" cy="5608149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71030" y="1240192"/>
            <a:ext cx="3469619" cy="62992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4800600" y="578883"/>
            <a:ext cx="1743454" cy="57912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682741"/>
            <a:ext cx="6172200" cy="140208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4847034" y="711200"/>
            <a:ext cx="1680210" cy="5615307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6110" y="581024"/>
            <a:ext cx="4443984" cy="57912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313947" y="578883"/>
            <a:ext cx="6230107" cy="73152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377190" y="6647453"/>
            <a:ext cx="6137910" cy="140208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7190" y="707136"/>
            <a:ext cx="6137910" cy="5583936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28322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45467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61246" y="8149168"/>
            <a:ext cx="3429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85750" y="2032000"/>
            <a:ext cx="2514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4300" y="1930400"/>
            <a:ext cx="114300" cy="6604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565922" y="2032001"/>
            <a:ext cx="2899172" cy="52629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171450" y="1930400"/>
          <a:ext cx="6515100" cy="6545580"/>
        </p:xfrm>
        <a:graphic>
          <a:graphicData uri="http://schemas.openxmlformats.org/drawingml/2006/table">
            <a:tbl>
              <a:tblPr/>
              <a:tblGrid>
                <a:gridCol w="3865960"/>
                <a:gridCol w="1325165"/>
                <a:gridCol w="1323975"/>
              </a:tblGrid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31031" y="1727201"/>
            <a:ext cx="144780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630091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832747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15446" y="3257532"/>
          <a:ext cx="2050256" cy="5130800"/>
        </p:xfrm>
        <a:graphic>
          <a:graphicData uri="http://schemas.openxmlformats.org/presentationml/2006/ole">
            <p:oleObj spid="_x0000_s34816" name="Chart" r:id="rId4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141917" y="3257532"/>
          <a:ext cx="2340769" cy="5056717"/>
        </p:xfrm>
        <a:graphic>
          <a:graphicData uri="http://schemas.openxmlformats.org/presentationml/2006/ole">
            <p:oleObj spid="_x0000_s34817" name="Chart" r:id="rId5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469621" y="3160164"/>
          <a:ext cx="2249091" cy="5242984"/>
        </p:xfrm>
        <a:graphic>
          <a:graphicData uri="http://schemas.openxmlformats.org/presentationml/2006/ole">
            <p:oleObj spid="_x0000_s34818" name="Chart" r:id="rId6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9226" name="Chart" r:id="rId4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0" y="1748367"/>
          <a:ext cx="6235345" cy="8403336"/>
        </p:xfrm>
        <a:graphic>
          <a:graphicData uri="http://schemas.openxmlformats.org/drawingml/2006/table">
            <a:tbl>
              <a:tblPr/>
              <a:tblGrid>
                <a:gridCol w="4401890"/>
                <a:gridCol w="916158"/>
                <a:gridCol w="917297"/>
              </a:tblGrid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492919" y="2730500"/>
          <a:ext cx="5872163" cy="480060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779860" y="1930400"/>
            <a:ext cx="5262563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463454-D432-4AB2-8DBC-D328AA22CF53}"/>
</file>

<file path=customXml/itemProps2.xml><?xml version="1.0" encoding="utf-8"?>
<ds:datastoreItem xmlns:ds="http://schemas.openxmlformats.org/officeDocument/2006/customXml" ds:itemID="{51FC6A9A-1686-4420-ABAF-71B12A88F325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</TotalTime>
  <Words>223</Words>
  <Application>Microsoft PowerPoint</Application>
  <PresentationFormat>On-screen Show (4:3)</PresentationFormat>
  <Paragraphs>109</Paragraphs>
  <Slides>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19</cp:revision>
  <cp:lastPrinted>1601-01-01T00:00:00Z</cp:lastPrinted>
  <dcterms:created xsi:type="dcterms:W3CDTF">1601-01-01T00:00:00Z</dcterms:created>
  <dcterms:modified xsi:type="dcterms:W3CDTF">2007-09-13T08:32:35Z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