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47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CB7529-C0FC-4BD8-9E56-302E37C08B1A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C15E5F-61C8-4D7A-9545-ED530065FDB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C15E5F-61C8-4D7A-9545-ED530065FDB3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1B3E5-F097-41E1-8414-5BDD32D03C29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E2B80-9F37-453F-BC51-44FC7C308E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1B3E5-F097-41E1-8414-5BDD32D03C29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E2B80-9F37-453F-BC51-44FC7C308E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1B3E5-F097-41E1-8414-5BDD32D03C29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E2B80-9F37-453F-BC51-44FC7C308E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1B3E5-F097-41E1-8414-5BDD32D03C29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E2B80-9F37-453F-BC51-44FC7C308E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1B3E5-F097-41E1-8414-5BDD32D03C29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E2B80-9F37-453F-BC51-44FC7C308E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1B3E5-F097-41E1-8414-5BDD32D03C29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E2B80-9F37-453F-BC51-44FC7C308E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1B3E5-F097-41E1-8414-5BDD32D03C29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E2B80-9F37-453F-BC51-44FC7C308E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1B3E5-F097-41E1-8414-5BDD32D03C29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E2B80-9F37-453F-BC51-44FC7C308E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1B3E5-F097-41E1-8414-5BDD32D03C29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E2B80-9F37-453F-BC51-44FC7C308E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1B3E5-F097-41E1-8414-5BDD32D03C29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E2B80-9F37-453F-BC51-44FC7C308E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1B3E5-F097-41E1-8414-5BDD32D03C29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4E2B80-9F37-453F-BC51-44FC7C308E5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C1B3E5-F097-41E1-8414-5BDD32D03C29}" type="datetimeFigureOut">
              <a:rPr lang="en-US" smtClean="0"/>
              <a:t>6/23/2007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4E2B80-9F37-453F-BC51-44FC7C308E5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Toco Toucan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19246" y="1214434"/>
            <a:ext cx="5905509" cy="4429132"/>
          </a:xfrm>
          <a:prstGeom prst="ellipse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99BA89B-B5A5-4828-ABE1-C69A07F93165}"/>
</file>

<file path=customXml/itemProps2.xml><?xml version="1.0" encoding="utf-8"?>
<ds:datastoreItem xmlns:ds="http://schemas.openxmlformats.org/officeDocument/2006/customXml" ds:itemID="{1E5158A1-FFF9-43B1-87B2-51C37EA6F807}"/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1</Words>
  <Application>Microsoft Office PowerPoint</Application>
  <PresentationFormat>On-screen Show (4:3)</PresentationFormat>
  <Paragraphs>1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 </cp:lastModifiedBy>
  <cp:revision>3</cp:revision>
  <dcterms:created xsi:type="dcterms:W3CDTF">2007-06-23T14:41:14Z</dcterms:created>
  <dcterms:modified xsi:type="dcterms:W3CDTF">2007-06-23T14:46:31Z</dcterms:modified>
</cp:coreProperties>
</file>