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m4a" ContentType="audio/mp4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7" r:id="rId1"/>
  </p:sldMasterIdLst>
  <p:notesMasterIdLst>
    <p:notesMasterId r:id="rId9"/>
  </p:notesMasterIdLst>
  <p:handoutMasterIdLst>
    <p:handoutMasterId r:id="rId10"/>
  </p:handoutMasterIdLst>
  <p:sldIdLst>
    <p:sldId id="256" r:id="rId2"/>
    <p:sldId id="266" r:id="rId3"/>
    <p:sldId id="271" r:id="rId4"/>
    <p:sldId id="257" r:id="rId5"/>
    <p:sldId id="268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43B9B0-C834-4B00-8D5D-390FAAC6827A}" v="6" dt="2020-03-12T20:22:52.156"/>
    <p1510:client id="{533EA17D-4CF0-4158-B6AC-2754DFBF69C5}" v="2" dt="2020-03-12T20:24:40.0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34" autoAdjust="0"/>
    <p:restoredTop sz="91574" autoAdjust="0"/>
  </p:normalViewPr>
  <p:slideViewPr>
    <p:cSldViewPr>
      <p:cViewPr varScale="1">
        <p:scale>
          <a:sx n="75" d="100"/>
          <a:sy n="75" d="100"/>
        </p:scale>
        <p:origin x="375" y="45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68" y="-6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Cuellar" userId="0f1fc8fb-7269-4de1-b17d-8e0f766223dc" providerId="ADAL" clId="{533EA17D-4CF0-4158-B6AC-2754DFBF69C5}"/>
    <pc:docChg chg="custSel modSld">
      <pc:chgData name="Juan Cuellar" userId="0f1fc8fb-7269-4de1-b17d-8e0f766223dc" providerId="ADAL" clId="{533EA17D-4CF0-4158-B6AC-2754DFBF69C5}" dt="2020-03-12T20:24:50.312" v="3" actId="478"/>
      <pc:docMkLst>
        <pc:docMk/>
      </pc:docMkLst>
      <pc:sldChg chg="delSp modTransition delAnim">
        <pc:chgData name="Juan Cuellar" userId="0f1fc8fb-7269-4de1-b17d-8e0f766223dc" providerId="ADAL" clId="{533EA17D-4CF0-4158-B6AC-2754DFBF69C5}" dt="2020-03-12T20:24:48.601" v="2" actId="478"/>
        <pc:sldMkLst>
          <pc:docMk/>
          <pc:sldMk cId="0" sldId="256"/>
        </pc:sldMkLst>
        <pc:picChg chg="del">
          <ac:chgData name="Juan Cuellar" userId="0f1fc8fb-7269-4de1-b17d-8e0f766223dc" providerId="ADAL" clId="{533EA17D-4CF0-4158-B6AC-2754DFBF69C5}" dt="2020-03-12T20:24:48.601" v="2" actId="478"/>
          <ac:picMkLst>
            <pc:docMk/>
            <pc:sldMk cId="0" sldId="256"/>
            <ac:picMk id="2" creationId="{ADCE4591-5675-42A8-A387-DF07E7ED5E52}"/>
          </ac:picMkLst>
        </pc:picChg>
      </pc:sldChg>
      <pc:sldChg chg="delSp modTransition delAnim">
        <pc:chgData name="Juan Cuellar" userId="0f1fc8fb-7269-4de1-b17d-8e0f766223dc" providerId="ADAL" clId="{533EA17D-4CF0-4158-B6AC-2754DFBF69C5}" dt="2020-03-12T20:24:50.312" v="3" actId="478"/>
        <pc:sldMkLst>
          <pc:docMk/>
          <pc:sldMk cId="0" sldId="266"/>
        </pc:sldMkLst>
        <pc:picChg chg="del">
          <ac:chgData name="Juan Cuellar" userId="0f1fc8fb-7269-4de1-b17d-8e0f766223dc" providerId="ADAL" clId="{533EA17D-4CF0-4158-B6AC-2754DFBF69C5}" dt="2020-03-12T20:24:50.312" v="3" actId="478"/>
          <ac:picMkLst>
            <pc:docMk/>
            <pc:sldMk cId="0" sldId="266"/>
            <ac:picMk id="2" creationId="{9F0C6BE5-BCB3-49AC-A905-D5F401F21B3A}"/>
          </ac:picMkLst>
        </pc:picChg>
      </pc:sldChg>
      <pc:sldChg chg="delSp modTransition modAnim">
        <pc:chgData name="Juan Cuellar" userId="0f1fc8fb-7269-4de1-b17d-8e0f766223dc" providerId="ADAL" clId="{533EA17D-4CF0-4158-B6AC-2754DFBF69C5}" dt="2020-03-12T20:24:40.069" v="1"/>
        <pc:sldMkLst>
          <pc:docMk/>
          <pc:sldMk cId="809829350" sldId="271"/>
        </pc:sldMkLst>
        <pc:picChg chg="del">
          <ac:chgData name="Juan Cuellar" userId="0f1fc8fb-7269-4de1-b17d-8e0f766223dc" providerId="ADAL" clId="{533EA17D-4CF0-4158-B6AC-2754DFBF69C5}" dt="2020-03-12T20:24:40.069" v="1"/>
          <ac:picMkLst>
            <pc:docMk/>
            <pc:sldMk cId="809829350" sldId="271"/>
            <ac:picMk id="7" creationId="{C7B24D48-DD43-4377-841C-E73EC69C7D9B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#,##0</c:formatCode>
                <c:ptCount val="4"/>
                <c:pt idx="0">
                  <c:v>70087</c:v>
                </c:pt>
                <c:pt idx="1">
                  <c:v>88098</c:v>
                </c:pt>
                <c:pt idx="2">
                  <c:v>92456</c:v>
                </c:pt>
                <c:pt idx="3">
                  <c:v>97765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61-41F3-A8EC-FA53FAE9249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#,##0</c:formatCode>
                <c:ptCount val="4"/>
                <c:pt idx="0">
                  <c:v>60000</c:v>
                </c:pt>
                <c:pt idx="1">
                  <c:v>69888</c:v>
                </c:pt>
                <c:pt idx="2">
                  <c:v>66775</c:v>
                </c:pt>
                <c:pt idx="3">
                  <c:v>78996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61-41F3-A8EC-FA53FAE92494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Region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#,##0</c:formatCode>
                <c:ptCount val="4"/>
                <c:pt idx="0">
                  <c:v>66000</c:v>
                </c:pt>
                <c:pt idx="1">
                  <c:v>76450</c:v>
                </c:pt>
                <c:pt idx="2">
                  <c:v>75854</c:v>
                </c:pt>
                <c:pt idx="3">
                  <c:v>82770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561-41F3-A8EC-FA53FAE924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27983296"/>
        <c:axId val="1327984280"/>
      </c:barChart>
      <c:catAx>
        <c:axId val="132798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7984280"/>
        <c:crosses val="autoZero"/>
        <c:auto val="1"/>
        <c:lblAlgn val="ctr"/>
        <c:lblOffset val="100"/>
        <c:noMultiLvlLbl val="0"/>
      </c:catAx>
      <c:valAx>
        <c:axId val="1327984280"/>
        <c:scaling>
          <c:orientation val="minMax"/>
          <c:max val="1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7983296"/>
        <c:crosses val="autoZero"/>
        <c:crossBetween val="between"/>
        <c:majorUnit val="20000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18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image" Target="../media/image4.svg"/><Relationship Id="rId1" Type="http://schemas.openxmlformats.org/officeDocument/2006/relationships/image" Target="../media/image11.png"/><Relationship Id="rId6" Type="http://schemas.openxmlformats.org/officeDocument/2006/relationships/image" Target="../media/image8.svg"/><Relationship Id="rId5" Type="http://schemas.openxmlformats.org/officeDocument/2006/relationships/image" Target="../media/image13.png"/><Relationship Id="rId4" Type="http://schemas.openxmlformats.org/officeDocument/2006/relationships/image" Target="../media/image6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22.png"/><Relationship Id="rId7" Type="http://schemas.openxmlformats.org/officeDocument/2006/relationships/image" Target="../media/image23.png"/><Relationship Id="rId2" Type="http://schemas.openxmlformats.org/officeDocument/2006/relationships/image" Target="../media/image16.svg"/><Relationship Id="rId1" Type="http://schemas.openxmlformats.org/officeDocument/2006/relationships/image" Target="../media/image21.png"/><Relationship Id="rId6" Type="http://schemas.openxmlformats.org/officeDocument/2006/relationships/image" Target="../media/image4.svg"/><Relationship Id="rId5" Type="http://schemas.openxmlformats.org/officeDocument/2006/relationships/image" Target="../media/image11.png"/><Relationship Id="rId4" Type="http://schemas.openxmlformats.org/officeDocument/2006/relationships/image" Target="../media/image18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98D9D7-4F9F-4256-BC2C-BC29302683DE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856C02C-89A7-4FE1-BD0D-DF12CFDC3AAE}">
      <dgm:prSet/>
      <dgm:spPr/>
      <dgm:t>
        <a:bodyPr/>
        <a:lstStyle/>
        <a:p>
          <a:r>
            <a:rPr lang="en-US"/>
            <a:t>Products, value,  quality, and service</a:t>
          </a:r>
        </a:p>
      </dgm:t>
    </dgm:pt>
    <dgm:pt modelId="{5BAC7293-2C15-42E2-B0AE-6B5471215B86}" type="parTrans" cxnId="{2C9AAA1C-B8D2-4CD3-AB3E-92F75A989141}">
      <dgm:prSet/>
      <dgm:spPr/>
      <dgm:t>
        <a:bodyPr/>
        <a:lstStyle/>
        <a:p>
          <a:endParaRPr lang="en-US"/>
        </a:p>
      </dgm:t>
    </dgm:pt>
    <dgm:pt modelId="{7683005E-0348-4E52-BCCB-38F8754689BE}" type="sibTrans" cxnId="{2C9AAA1C-B8D2-4CD3-AB3E-92F75A989141}">
      <dgm:prSet/>
      <dgm:spPr/>
      <dgm:t>
        <a:bodyPr/>
        <a:lstStyle/>
        <a:p>
          <a:endParaRPr lang="en-US"/>
        </a:p>
      </dgm:t>
    </dgm:pt>
    <dgm:pt modelId="{A8A49D8C-CD1F-46D9-9399-43ADA2C3D820}">
      <dgm:prSet/>
      <dgm:spPr/>
      <dgm:t>
        <a:bodyPr/>
        <a:lstStyle/>
        <a:p>
          <a:r>
            <a:rPr lang="en-US"/>
            <a:t>Success is our objective</a:t>
          </a:r>
        </a:p>
      </dgm:t>
    </dgm:pt>
    <dgm:pt modelId="{B86B1A8F-8DCD-448E-AEC5-7E92939837A0}" type="parTrans" cxnId="{83CEF522-C2FD-4247-BEF2-CAC7CFAC9BF1}">
      <dgm:prSet/>
      <dgm:spPr/>
      <dgm:t>
        <a:bodyPr/>
        <a:lstStyle/>
        <a:p>
          <a:endParaRPr lang="en-US"/>
        </a:p>
      </dgm:t>
    </dgm:pt>
    <dgm:pt modelId="{BF9960D4-7486-4ACB-9A80-A0CD48760061}" type="sibTrans" cxnId="{83CEF522-C2FD-4247-BEF2-CAC7CFAC9BF1}">
      <dgm:prSet/>
      <dgm:spPr/>
      <dgm:t>
        <a:bodyPr/>
        <a:lstStyle/>
        <a:p>
          <a:endParaRPr lang="en-US"/>
        </a:p>
      </dgm:t>
    </dgm:pt>
    <dgm:pt modelId="{0CED4E8E-D691-49F4-BA65-EF20DF9F4B8C}">
      <dgm:prSet/>
      <dgm:spPr/>
      <dgm:t>
        <a:bodyPr/>
        <a:lstStyle/>
        <a:p>
          <a:r>
            <a:rPr lang="en-US" dirty="0"/>
            <a:t>Satisfaction is our mission</a:t>
          </a:r>
        </a:p>
      </dgm:t>
    </dgm:pt>
    <dgm:pt modelId="{8D84628A-49D2-4AA0-8F96-724EEFF1ABC2}" type="parTrans" cxnId="{6B4569E1-1179-4CA5-9422-C9B8EFE2B095}">
      <dgm:prSet/>
      <dgm:spPr/>
      <dgm:t>
        <a:bodyPr/>
        <a:lstStyle/>
        <a:p>
          <a:endParaRPr lang="en-US"/>
        </a:p>
      </dgm:t>
    </dgm:pt>
    <dgm:pt modelId="{11490CC0-12C2-4C20-AD57-3FEAB2ABC30F}" type="sibTrans" cxnId="{6B4569E1-1179-4CA5-9422-C9B8EFE2B095}">
      <dgm:prSet/>
      <dgm:spPr/>
      <dgm:t>
        <a:bodyPr/>
        <a:lstStyle/>
        <a:p>
          <a:endParaRPr lang="en-US"/>
        </a:p>
      </dgm:t>
    </dgm:pt>
    <dgm:pt modelId="{86D00FC2-6853-4769-9C9C-BE561FBD2308}">
      <dgm:prSet/>
      <dgm:spPr/>
      <dgm:t>
        <a:bodyPr/>
        <a:lstStyle/>
        <a:p>
          <a:r>
            <a:rPr lang="en-US" dirty="0"/>
            <a:t>Partnership is the key</a:t>
          </a:r>
        </a:p>
      </dgm:t>
    </dgm:pt>
    <dgm:pt modelId="{004B7B54-85DA-4303-B271-676D66EC5E37}" type="parTrans" cxnId="{B8069922-8557-42D0-A92C-FFC99D3BA026}">
      <dgm:prSet/>
      <dgm:spPr/>
      <dgm:t>
        <a:bodyPr/>
        <a:lstStyle/>
        <a:p>
          <a:endParaRPr lang="en-US"/>
        </a:p>
      </dgm:t>
    </dgm:pt>
    <dgm:pt modelId="{92A0A85A-62DC-40F5-BE18-5F838434BF15}" type="sibTrans" cxnId="{B8069922-8557-42D0-A92C-FFC99D3BA026}">
      <dgm:prSet/>
      <dgm:spPr/>
      <dgm:t>
        <a:bodyPr/>
        <a:lstStyle/>
        <a:p>
          <a:endParaRPr lang="en-US"/>
        </a:p>
      </dgm:t>
    </dgm:pt>
    <dgm:pt modelId="{8C2139F0-0EAB-4E6D-A901-B6D753C25C8F}" type="pres">
      <dgm:prSet presAssocID="{B998D9D7-4F9F-4256-BC2C-BC29302683DE}" presName="outerComposite" presStyleCnt="0">
        <dgm:presLayoutVars>
          <dgm:chMax val="5"/>
          <dgm:dir/>
          <dgm:resizeHandles val="exact"/>
        </dgm:presLayoutVars>
      </dgm:prSet>
      <dgm:spPr/>
    </dgm:pt>
    <dgm:pt modelId="{81C05432-36A6-4D82-9E23-C67B25591965}" type="pres">
      <dgm:prSet presAssocID="{B998D9D7-4F9F-4256-BC2C-BC29302683DE}" presName="dummyMaxCanvas" presStyleCnt="0">
        <dgm:presLayoutVars/>
      </dgm:prSet>
      <dgm:spPr/>
    </dgm:pt>
    <dgm:pt modelId="{9C31A97D-1962-41CC-8A2F-485B34F88FC3}" type="pres">
      <dgm:prSet presAssocID="{B998D9D7-4F9F-4256-BC2C-BC29302683DE}" presName="FourNodes_1" presStyleLbl="node1" presStyleIdx="0" presStyleCnt="4">
        <dgm:presLayoutVars>
          <dgm:bulletEnabled val="1"/>
        </dgm:presLayoutVars>
      </dgm:prSet>
      <dgm:spPr/>
    </dgm:pt>
    <dgm:pt modelId="{6328F9A0-56E0-4B75-B44A-0117825B4A5E}" type="pres">
      <dgm:prSet presAssocID="{B998D9D7-4F9F-4256-BC2C-BC29302683DE}" presName="FourNodes_2" presStyleLbl="node1" presStyleIdx="1" presStyleCnt="4">
        <dgm:presLayoutVars>
          <dgm:bulletEnabled val="1"/>
        </dgm:presLayoutVars>
      </dgm:prSet>
      <dgm:spPr/>
    </dgm:pt>
    <dgm:pt modelId="{6B682C45-A669-4AAF-A52B-1754E7CDE355}" type="pres">
      <dgm:prSet presAssocID="{B998D9D7-4F9F-4256-BC2C-BC29302683DE}" presName="FourNodes_3" presStyleLbl="node1" presStyleIdx="2" presStyleCnt="4">
        <dgm:presLayoutVars>
          <dgm:bulletEnabled val="1"/>
        </dgm:presLayoutVars>
      </dgm:prSet>
      <dgm:spPr/>
    </dgm:pt>
    <dgm:pt modelId="{64CD1CAF-EAB7-44C4-A6FD-3693F1C78009}" type="pres">
      <dgm:prSet presAssocID="{B998D9D7-4F9F-4256-BC2C-BC29302683DE}" presName="FourNodes_4" presStyleLbl="node1" presStyleIdx="3" presStyleCnt="4">
        <dgm:presLayoutVars>
          <dgm:bulletEnabled val="1"/>
        </dgm:presLayoutVars>
      </dgm:prSet>
      <dgm:spPr/>
    </dgm:pt>
    <dgm:pt modelId="{99F4A771-78AF-425D-9223-ED5FA874D538}" type="pres">
      <dgm:prSet presAssocID="{B998D9D7-4F9F-4256-BC2C-BC29302683DE}" presName="FourConn_1-2" presStyleLbl="fgAccFollowNode1" presStyleIdx="0" presStyleCnt="3">
        <dgm:presLayoutVars>
          <dgm:bulletEnabled val="1"/>
        </dgm:presLayoutVars>
      </dgm:prSet>
      <dgm:spPr/>
    </dgm:pt>
    <dgm:pt modelId="{C2983C25-0B10-4EB3-A050-D921184672C4}" type="pres">
      <dgm:prSet presAssocID="{B998D9D7-4F9F-4256-BC2C-BC29302683DE}" presName="FourConn_2-3" presStyleLbl="fgAccFollowNode1" presStyleIdx="1" presStyleCnt="3">
        <dgm:presLayoutVars>
          <dgm:bulletEnabled val="1"/>
        </dgm:presLayoutVars>
      </dgm:prSet>
      <dgm:spPr/>
    </dgm:pt>
    <dgm:pt modelId="{3FE7206D-49E2-44FB-B73C-9FD41AE919E3}" type="pres">
      <dgm:prSet presAssocID="{B998D9D7-4F9F-4256-BC2C-BC29302683DE}" presName="FourConn_3-4" presStyleLbl="fgAccFollowNode1" presStyleIdx="2" presStyleCnt="3">
        <dgm:presLayoutVars>
          <dgm:bulletEnabled val="1"/>
        </dgm:presLayoutVars>
      </dgm:prSet>
      <dgm:spPr/>
    </dgm:pt>
    <dgm:pt modelId="{B014BEB3-4AC4-4AE4-A861-16EC1B53D9F4}" type="pres">
      <dgm:prSet presAssocID="{B998D9D7-4F9F-4256-BC2C-BC29302683DE}" presName="FourNodes_1_text" presStyleLbl="node1" presStyleIdx="3" presStyleCnt="4">
        <dgm:presLayoutVars>
          <dgm:bulletEnabled val="1"/>
        </dgm:presLayoutVars>
      </dgm:prSet>
      <dgm:spPr/>
    </dgm:pt>
    <dgm:pt modelId="{EFE7ADB0-05D6-4442-B3E2-29A378947D04}" type="pres">
      <dgm:prSet presAssocID="{B998D9D7-4F9F-4256-BC2C-BC29302683DE}" presName="FourNodes_2_text" presStyleLbl="node1" presStyleIdx="3" presStyleCnt="4">
        <dgm:presLayoutVars>
          <dgm:bulletEnabled val="1"/>
        </dgm:presLayoutVars>
      </dgm:prSet>
      <dgm:spPr/>
    </dgm:pt>
    <dgm:pt modelId="{976356B8-9F85-4278-A3BF-BA94FFEB5B26}" type="pres">
      <dgm:prSet presAssocID="{B998D9D7-4F9F-4256-BC2C-BC29302683DE}" presName="FourNodes_3_text" presStyleLbl="node1" presStyleIdx="3" presStyleCnt="4">
        <dgm:presLayoutVars>
          <dgm:bulletEnabled val="1"/>
        </dgm:presLayoutVars>
      </dgm:prSet>
      <dgm:spPr/>
    </dgm:pt>
    <dgm:pt modelId="{8A2CD613-CD86-4C76-9EA8-3E30E8B6C225}" type="pres">
      <dgm:prSet presAssocID="{B998D9D7-4F9F-4256-BC2C-BC29302683DE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10380F0D-F827-4A6C-9BE3-A81A09170721}" type="presOf" srcId="{7683005E-0348-4E52-BCCB-38F8754689BE}" destId="{99F4A771-78AF-425D-9223-ED5FA874D538}" srcOrd="0" destOrd="0" presId="urn:microsoft.com/office/officeart/2005/8/layout/vProcess5"/>
    <dgm:cxn modelId="{E4E1B212-FD3F-4B0A-BBE6-039534E11618}" type="presOf" srcId="{0CED4E8E-D691-49F4-BA65-EF20DF9F4B8C}" destId="{976356B8-9F85-4278-A3BF-BA94FFEB5B26}" srcOrd="1" destOrd="0" presId="urn:microsoft.com/office/officeart/2005/8/layout/vProcess5"/>
    <dgm:cxn modelId="{2C9AAA1C-B8D2-4CD3-AB3E-92F75A989141}" srcId="{B998D9D7-4F9F-4256-BC2C-BC29302683DE}" destId="{C856C02C-89A7-4FE1-BD0D-DF12CFDC3AAE}" srcOrd="0" destOrd="0" parTransId="{5BAC7293-2C15-42E2-B0AE-6B5471215B86}" sibTransId="{7683005E-0348-4E52-BCCB-38F8754689BE}"/>
    <dgm:cxn modelId="{B8069922-8557-42D0-A92C-FFC99D3BA026}" srcId="{B998D9D7-4F9F-4256-BC2C-BC29302683DE}" destId="{86D00FC2-6853-4769-9C9C-BE561FBD2308}" srcOrd="3" destOrd="0" parTransId="{004B7B54-85DA-4303-B271-676D66EC5E37}" sibTransId="{92A0A85A-62DC-40F5-BE18-5F838434BF15}"/>
    <dgm:cxn modelId="{83CEF522-C2FD-4247-BEF2-CAC7CFAC9BF1}" srcId="{B998D9D7-4F9F-4256-BC2C-BC29302683DE}" destId="{A8A49D8C-CD1F-46D9-9399-43ADA2C3D820}" srcOrd="1" destOrd="0" parTransId="{B86B1A8F-8DCD-448E-AEC5-7E92939837A0}" sibTransId="{BF9960D4-7486-4ACB-9A80-A0CD48760061}"/>
    <dgm:cxn modelId="{A43F1132-E93A-434D-BED8-51D6DB096427}" type="presOf" srcId="{B998D9D7-4F9F-4256-BC2C-BC29302683DE}" destId="{8C2139F0-0EAB-4E6D-A901-B6D753C25C8F}" srcOrd="0" destOrd="0" presId="urn:microsoft.com/office/officeart/2005/8/layout/vProcess5"/>
    <dgm:cxn modelId="{A9000D6E-5CD2-419F-AC1D-60D2FAFA0C0B}" type="presOf" srcId="{A8A49D8C-CD1F-46D9-9399-43ADA2C3D820}" destId="{EFE7ADB0-05D6-4442-B3E2-29A378947D04}" srcOrd="1" destOrd="0" presId="urn:microsoft.com/office/officeart/2005/8/layout/vProcess5"/>
    <dgm:cxn modelId="{9DEC556E-F0B8-4B63-979E-B6DF1C2D0A4C}" type="presOf" srcId="{0CED4E8E-D691-49F4-BA65-EF20DF9F4B8C}" destId="{6B682C45-A669-4AAF-A52B-1754E7CDE355}" srcOrd="0" destOrd="0" presId="urn:microsoft.com/office/officeart/2005/8/layout/vProcess5"/>
    <dgm:cxn modelId="{F2785174-E262-437B-A448-55227F11F9FE}" type="presOf" srcId="{11490CC0-12C2-4C20-AD57-3FEAB2ABC30F}" destId="{3FE7206D-49E2-44FB-B73C-9FD41AE919E3}" srcOrd="0" destOrd="0" presId="urn:microsoft.com/office/officeart/2005/8/layout/vProcess5"/>
    <dgm:cxn modelId="{52DB037C-7DCA-4351-86BB-A7F80375E73B}" type="presOf" srcId="{C856C02C-89A7-4FE1-BD0D-DF12CFDC3AAE}" destId="{9C31A97D-1962-41CC-8A2F-485B34F88FC3}" srcOrd="0" destOrd="0" presId="urn:microsoft.com/office/officeart/2005/8/layout/vProcess5"/>
    <dgm:cxn modelId="{7AA4F386-66AC-4BF2-A2B7-2BC729EEF1E0}" type="presOf" srcId="{86D00FC2-6853-4769-9C9C-BE561FBD2308}" destId="{8A2CD613-CD86-4C76-9EA8-3E30E8B6C225}" srcOrd="1" destOrd="0" presId="urn:microsoft.com/office/officeart/2005/8/layout/vProcess5"/>
    <dgm:cxn modelId="{6CCC22B1-1581-485D-8E51-1E19DA43F57E}" type="presOf" srcId="{C856C02C-89A7-4FE1-BD0D-DF12CFDC3AAE}" destId="{B014BEB3-4AC4-4AE4-A861-16EC1B53D9F4}" srcOrd="1" destOrd="0" presId="urn:microsoft.com/office/officeart/2005/8/layout/vProcess5"/>
    <dgm:cxn modelId="{6B4569E1-1179-4CA5-9422-C9B8EFE2B095}" srcId="{B998D9D7-4F9F-4256-BC2C-BC29302683DE}" destId="{0CED4E8E-D691-49F4-BA65-EF20DF9F4B8C}" srcOrd="2" destOrd="0" parTransId="{8D84628A-49D2-4AA0-8F96-724EEFF1ABC2}" sibTransId="{11490CC0-12C2-4C20-AD57-3FEAB2ABC30F}"/>
    <dgm:cxn modelId="{E9B506E4-A1F5-42DA-B2A6-0647C4A47D98}" type="presOf" srcId="{BF9960D4-7486-4ACB-9A80-A0CD48760061}" destId="{C2983C25-0B10-4EB3-A050-D921184672C4}" srcOrd="0" destOrd="0" presId="urn:microsoft.com/office/officeart/2005/8/layout/vProcess5"/>
    <dgm:cxn modelId="{B16A80ED-4D0F-43CE-ABE2-4DD1670FBF1E}" type="presOf" srcId="{A8A49D8C-CD1F-46D9-9399-43ADA2C3D820}" destId="{6328F9A0-56E0-4B75-B44A-0117825B4A5E}" srcOrd="0" destOrd="0" presId="urn:microsoft.com/office/officeart/2005/8/layout/vProcess5"/>
    <dgm:cxn modelId="{7CD630EE-865C-4097-ACA1-06F877C8403B}" type="presOf" srcId="{86D00FC2-6853-4769-9C9C-BE561FBD2308}" destId="{64CD1CAF-EAB7-44C4-A6FD-3693F1C78009}" srcOrd="0" destOrd="0" presId="urn:microsoft.com/office/officeart/2005/8/layout/vProcess5"/>
    <dgm:cxn modelId="{2D4D1C80-B712-4BF0-873F-620827B1EBDC}" type="presParOf" srcId="{8C2139F0-0EAB-4E6D-A901-B6D753C25C8F}" destId="{81C05432-36A6-4D82-9E23-C67B25591965}" srcOrd="0" destOrd="0" presId="urn:microsoft.com/office/officeart/2005/8/layout/vProcess5"/>
    <dgm:cxn modelId="{B0F75306-B8D3-4D9A-9621-7E1AE0F53292}" type="presParOf" srcId="{8C2139F0-0EAB-4E6D-A901-B6D753C25C8F}" destId="{9C31A97D-1962-41CC-8A2F-485B34F88FC3}" srcOrd="1" destOrd="0" presId="urn:microsoft.com/office/officeart/2005/8/layout/vProcess5"/>
    <dgm:cxn modelId="{DDCADC6C-EB1A-4504-8716-2A5686C434A1}" type="presParOf" srcId="{8C2139F0-0EAB-4E6D-A901-B6D753C25C8F}" destId="{6328F9A0-56E0-4B75-B44A-0117825B4A5E}" srcOrd="2" destOrd="0" presId="urn:microsoft.com/office/officeart/2005/8/layout/vProcess5"/>
    <dgm:cxn modelId="{9BB091EC-515C-4CD9-8110-F9EAD76398EC}" type="presParOf" srcId="{8C2139F0-0EAB-4E6D-A901-B6D753C25C8F}" destId="{6B682C45-A669-4AAF-A52B-1754E7CDE355}" srcOrd="3" destOrd="0" presId="urn:microsoft.com/office/officeart/2005/8/layout/vProcess5"/>
    <dgm:cxn modelId="{5B6A24C2-F72C-4D7A-AA6F-0DD6E5A09614}" type="presParOf" srcId="{8C2139F0-0EAB-4E6D-A901-B6D753C25C8F}" destId="{64CD1CAF-EAB7-44C4-A6FD-3693F1C78009}" srcOrd="4" destOrd="0" presId="urn:microsoft.com/office/officeart/2005/8/layout/vProcess5"/>
    <dgm:cxn modelId="{B6820E8A-37CC-48AE-95BC-3B4F085B268B}" type="presParOf" srcId="{8C2139F0-0EAB-4E6D-A901-B6D753C25C8F}" destId="{99F4A771-78AF-425D-9223-ED5FA874D538}" srcOrd="5" destOrd="0" presId="urn:microsoft.com/office/officeart/2005/8/layout/vProcess5"/>
    <dgm:cxn modelId="{BA3320E6-617F-4216-82DD-A9C899C76DAC}" type="presParOf" srcId="{8C2139F0-0EAB-4E6D-A901-B6D753C25C8F}" destId="{C2983C25-0B10-4EB3-A050-D921184672C4}" srcOrd="6" destOrd="0" presId="urn:microsoft.com/office/officeart/2005/8/layout/vProcess5"/>
    <dgm:cxn modelId="{AD424242-8003-4450-82F7-5EF3600E42E0}" type="presParOf" srcId="{8C2139F0-0EAB-4E6D-A901-B6D753C25C8F}" destId="{3FE7206D-49E2-44FB-B73C-9FD41AE919E3}" srcOrd="7" destOrd="0" presId="urn:microsoft.com/office/officeart/2005/8/layout/vProcess5"/>
    <dgm:cxn modelId="{EAF38ED9-EBB5-44AE-8DA2-FA3AC111CD4F}" type="presParOf" srcId="{8C2139F0-0EAB-4E6D-A901-B6D753C25C8F}" destId="{B014BEB3-4AC4-4AE4-A861-16EC1B53D9F4}" srcOrd="8" destOrd="0" presId="urn:microsoft.com/office/officeart/2005/8/layout/vProcess5"/>
    <dgm:cxn modelId="{BF247070-9041-45FD-9C2A-CB2ADD7C304F}" type="presParOf" srcId="{8C2139F0-0EAB-4E6D-A901-B6D753C25C8F}" destId="{EFE7ADB0-05D6-4442-B3E2-29A378947D04}" srcOrd="9" destOrd="0" presId="urn:microsoft.com/office/officeart/2005/8/layout/vProcess5"/>
    <dgm:cxn modelId="{97A12C24-CBE9-4A3A-8664-B416B89F506F}" type="presParOf" srcId="{8C2139F0-0EAB-4E6D-A901-B6D753C25C8F}" destId="{976356B8-9F85-4278-A3BF-BA94FFEB5B26}" srcOrd="10" destOrd="0" presId="urn:microsoft.com/office/officeart/2005/8/layout/vProcess5"/>
    <dgm:cxn modelId="{349AAAAC-E43F-4990-9B53-2C3D84D24BFF}" type="presParOf" srcId="{8C2139F0-0EAB-4E6D-A901-B6D753C25C8F}" destId="{8A2CD613-CD86-4C76-9EA8-3E30E8B6C225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C62E51-7E24-475A-809D-E5160965368F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7126ADCD-468F-4332-B977-99BF88EB975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Forecast vs. actual</a:t>
          </a:r>
        </a:p>
      </dgm:t>
    </dgm:pt>
    <dgm:pt modelId="{242D8D3C-8991-4D9A-82A4-6107736EFFBD}" type="parTrans" cxnId="{CC466F77-2930-44A3-9FA2-3B5DF22A0016}">
      <dgm:prSet/>
      <dgm:spPr/>
      <dgm:t>
        <a:bodyPr/>
        <a:lstStyle/>
        <a:p>
          <a:endParaRPr lang="en-US"/>
        </a:p>
      </dgm:t>
    </dgm:pt>
    <dgm:pt modelId="{B11BFB6B-3A5B-456F-B310-737A7C80668E}" type="sibTrans" cxnId="{CC466F77-2930-44A3-9FA2-3B5DF22A0016}">
      <dgm:prSet/>
      <dgm:spPr/>
      <dgm:t>
        <a:bodyPr/>
        <a:lstStyle/>
        <a:p>
          <a:endParaRPr lang="en-US"/>
        </a:p>
      </dgm:t>
    </dgm:pt>
    <dgm:pt modelId="{697F26EF-3C8E-4173-A65A-6351AAF60C7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Gross Margin</a:t>
          </a:r>
        </a:p>
      </dgm:t>
    </dgm:pt>
    <dgm:pt modelId="{336AE7D1-7F62-4D28-9A8B-E3B4B05CBF0A}" type="parTrans" cxnId="{6E0CB900-6E23-4A4D-A7AF-26AE0FCB07E0}">
      <dgm:prSet/>
      <dgm:spPr/>
      <dgm:t>
        <a:bodyPr/>
        <a:lstStyle/>
        <a:p>
          <a:endParaRPr lang="en-US"/>
        </a:p>
      </dgm:t>
    </dgm:pt>
    <dgm:pt modelId="{ED40F060-C5F6-4A3E-8D5E-355EDB73A80B}" type="sibTrans" cxnId="{6E0CB900-6E23-4A4D-A7AF-26AE0FCB07E0}">
      <dgm:prSet/>
      <dgm:spPr/>
      <dgm:t>
        <a:bodyPr/>
        <a:lstStyle/>
        <a:p>
          <a:endParaRPr lang="en-US"/>
        </a:p>
      </dgm:t>
    </dgm:pt>
    <dgm:pt modelId="{9D11BEFE-698D-4433-9303-EEEB7DBAAD1F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Important trends</a:t>
          </a:r>
        </a:p>
      </dgm:t>
    </dgm:pt>
    <dgm:pt modelId="{F63F9C66-5C2F-41A8-86B2-B5456E35F4A2}" type="parTrans" cxnId="{F9B06AF5-A59B-4042-9EC3-2A8E67FC08C8}">
      <dgm:prSet/>
      <dgm:spPr/>
      <dgm:t>
        <a:bodyPr/>
        <a:lstStyle/>
        <a:p>
          <a:endParaRPr lang="en-US"/>
        </a:p>
      </dgm:t>
    </dgm:pt>
    <dgm:pt modelId="{4FAD76A9-61F7-4984-A8A7-A48ED728DFBD}" type="sibTrans" cxnId="{F9B06AF5-A59B-4042-9EC3-2A8E67FC08C8}">
      <dgm:prSet/>
      <dgm:spPr/>
      <dgm:t>
        <a:bodyPr/>
        <a:lstStyle/>
        <a:p>
          <a:endParaRPr lang="en-US"/>
        </a:p>
      </dgm:t>
    </dgm:pt>
    <dgm:pt modelId="{C6507FD3-292D-41C0-AD8F-A57546870CB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Compare company to rest of market</a:t>
          </a:r>
        </a:p>
      </dgm:t>
    </dgm:pt>
    <dgm:pt modelId="{53E9E7B2-C049-4F05-9DF5-101F90B839D7}" type="parTrans" cxnId="{4C79FDEE-6207-417D-BF08-A111302DCDB4}">
      <dgm:prSet/>
      <dgm:spPr/>
      <dgm:t>
        <a:bodyPr/>
        <a:lstStyle/>
        <a:p>
          <a:endParaRPr lang="en-US"/>
        </a:p>
      </dgm:t>
    </dgm:pt>
    <dgm:pt modelId="{F67486BE-62D7-49DD-BBF9-73BB005AADF0}" type="sibTrans" cxnId="{4C79FDEE-6207-417D-BF08-A111302DCDB4}">
      <dgm:prSet/>
      <dgm:spPr/>
      <dgm:t>
        <a:bodyPr/>
        <a:lstStyle/>
        <a:p>
          <a:endParaRPr lang="en-US"/>
        </a:p>
      </dgm:t>
    </dgm:pt>
    <dgm:pt modelId="{DD94631C-CB77-4950-BAF3-C11FEF1C013F}" type="pres">
      <dgm:prSet presAssocID="{16C62E51-7E24-475A-809D-E5160965368F}" presName="root" presStyleCnt="0">
        <dgm:presLayoutVars>
          <dgm:dir/>
          <dgm:resizeHandles val="exact"/>
        </dgm:presLayoutVars>
      </dgm:prSet>
      <dgm:spPr/>
    </dgm:pt>
    <dgm:pt modelId="{6A69ECE5-C1A3-4C7B-BE32-96B1390F4E0D}" type="pres">
      <dgm:prSet presAssocID="{7126ADCD-468F-4332-B977-99BF88EB9757}" presName="compNode" presStyleCnt="0"/>
      <dgm:spPr/>
    </dgm:pt>
    <dgm:pt modelId="{C427BEAA-BA84-46C9-B6D0-C72307DA978C}" type="pres">
      <dgm:prSet presAssocID="{7126ADCD-468F-4332-B977-99BF88EB9757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BE77C549-F52B-4442-ABEC-6962C733E221}" type="pres">
      <dgm:prSet presAssocID="{7126ADCD-468F-4332-B977-99BF88EB975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3EF30279-A32F-4B81-8CA3-E210B901C8A3}" type="pres">
      <dgm:prSet presAssocID="{7126ADCD-468F-4332-B977-99BF88EB9757}" presName="spaceRect" presStyleCnt="0"/>
      <dgm:spPr/>
    </dgm:pt>
    <dgm:pt modelId="{54030A24-396D-42C8-A5DD-5FC918A3B873}" type="pres">
      <dgm:prSet presAssocID="{7126ADCD-468F-4332-B977-99BF88EB9757}" presName="textRect" presStyleLbl="revTx" presStyleIdx="0" presStyleCnt="4">
        <dgm:presLayoutVars>
          <dgm:chMax val="1"/>
          <dgm:chPref val="1"/>
        </dgm:presLayoutVars>
      </dgm:prSet>
      <dgm:spPr/>
    </dgm:pt>
    <dgm:pt modelId="{2A7047CA-2542-4038-A8B8-6507BA63D787}" type="pres">
      <dgm:prSet presAssocID="{B11BFB6B-3A5B-456F-B310-737A7C80668E}" presName="sibTrans" presStyleCnt="0"/>
      <dgm:spPr/>
    </dgm:pt>
    <dgm:pt modelId="{8E0D866E-92F4-43BA-928D-E1D9ACA50D9A}" type="pres">
      <dgm:prSet presAssocID="{697F26EF-3C8E-4173-A65A-6351AAF60C78}" presName="compNode" presStyleCnt="0"/>
      <dgm:spPr/>
    </dgm:pt>
    <dgm:pt modelId="{78CD2AC5-C796-45BB-A09D-1CEF75BB685B}" type="pres">
      <dgm:prSet presAssocID="{697F26EF-3C8E-4173-A65A-6351AAF60C78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5287B914-98F6-4DE6-B281-4D0FA68AEEE8}" type="pres">
      <dgm:prSet presAssocID="{697F26EF-3C8E-4173-A65A-6351AAF60C7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DB8F5D82-CF0E-4C08-B2A1-3321282222BC}" type="pres">
      <dgm:prSet presAssocID="{697F26EF-3C8E-4173-A65A-6351AAF60C78}" presName="spaceRect" presStyleCnt="0"/>
      <dgm:spPr/>
    </dgm:pt>
    <dgm:pt modelId="{0FF44F2A-D50F-4407-9FF5-2BFED4A1E3D2}" type="pres">
      <dgm:prSet presAssocID="{697F26EF-3C8E-4173-A65A-6351AAF60C78}" presName="textRect" presStyleLbl="revTx" presStyleIdx="1" presStyleCnt="4">
        <dgm:presLayoutVars>
          <dgm:chMax val="1"/>
          <dgm:chPref val="1"/>
        </dgm:presLayoutVars>
      </dgm:prSet>
      <dgm:spPr/>
    </dgm:pt>
    <dgm:pt modelId="{592EFC31-7C0D-4EFC-B14F-7A65861408B2}" type="pres">
      <dgm:prSet presAssocID="{ED40F060-C5F6-4A3E-8D5E-355EDB73A80B}" presName="sibTrans" presStyleCnt="0"/>
      <dgm:spPr/>
    </dgm:pt>
    <dgm:pt modelId="{9635B052-659E-4A62-99A1-33816480575C}" type="pres">
      <dgm:prSet presAssocID="{9D11BEFE-698D-4433-9303-EEEB7DBAAD1F}" presName="compNode" presStyleCnt="0"/>
      <dgm:spPr/>
    </dgm:pt>
    <dgm:pt modelId="{7033C1FE-08FA-4233-88F3-479787109113}" type="pres">
      <dgm:prSet presAssocID="{9D11BEFE-698D-4433-9303-EEEB7DBAAD1F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D51C436B-9C02-4EBD-BAFD-1748F8F44839}" type="pres">
      <dgm:prSet presAssocID="{9D11BEFE-698D-4433-9303-EEEB7DBAAD1F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siness Growth"/>
        </a:ext>
      </dgm:extLst>
    </dgm:pt>
    <dgm:pt modelId="{D91008D7-A50A-45F8-960C-6B176A9586E2}" type="pres">
      <dgm:prSet presAssocID="{9D11BEFE-698D-4433-9303-EEEB7DBAAD1F}" presName="spaceRect" presStyleCnt="0"/>
      <dgm:spPr/>
    </dgm:pt>
    <dgm:pt modelId="{7C4C4141-3FD0-417E-B02D-8613A3C9F736}" type="pres">
      <dgm:prSet presAssocID="{9D11BEFE-698D-4433-9303-EEEB7DBAAD1F}" presName="textRect" presStyleLbl="revTx" presStyleIdx="2" presStyleCnt="4">
        <dgm:presLayoutVars>
          <dgm:chMax val="1"/>
          <dgm:chPref val="1"/>
        </dgm:presLayoutVars>
      </dgm:prSet>
      <dgm:spPr/>
    </dgm:pt>
    <dgm:pt modelId="{49461C03-CA89-469B-82E8-48C1AAA63292}" type="pres">
      <dgm:prSet presAssocID="{4FAD76A9-61F7-4984-A8A7-A48ED728DFBD}" presName="sibTrans" presStyleCnt="0"/>
      <dgm:spPr/>
    </dgm:pt>
    <dgm:pt modelId="{A669316D-A659-467F-997A-798B04868B80}" type="pres">
      <dgm:prSet presAssocID="{C6507FD3-292D-41C0-AD8F-A57546870CBB}" presName="compNode" presStyleCnt="0"/>
      <dgm:spPr/>
    </dgm:pt>
    <dgm:pt modelId="{F0F2338F-716D-45CE-A9F5-4F0257B0BFD2}" type="pres">
      <dgm:prSet presAssocID="{C6507FD3-292D-41C0-AD8F-A57546870CBB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8ED7DA54-2CFD-41F1-AE03-2B6219487346}" type="pres">
      <dgm:prSet presAssocID="{C6507FD3-292D-41C0-AD8F-A57546870CBB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Upward Trend"/>
        </a:ext>
      </dgm:extLst>
    </dgm:pt>
    <dgm:pt modelId="{7CD0E3FC-F8E8-4D72-9395-27B97F4A9ABD}" type="pres">
      <dgm:prSet presAssocID="{C6507FD3-292D-41C0-AD8F-A57546870CBB}" presName="spaceRect" presStyleCnt="0"/>
      <dgm:spPr/>
    </dgm:pt>
    <dgm:pt modelId="{D62AE336-7238-4028-B6C5-76FBFA355CAC}" type="pres">
      <dgm:prSet presAssocID="{C6507FD3-292D-41C0-AD8F-A57546870CBB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6E0CB900-6E23-4A4D-A7AF-26AE0FCB07E0}" srcId="{16C62E51-7E24-475A-809D-E5160965368F}" destId="{697F26EF-3C8E-4173-A65A-6351AAF60C78}" srcOrd="1" destOrd="0" parTransId="{336AE7D1-7F62-4D28-9A8B-E3B4B05CBF0A}" sibTransId="{ED40F060-C5F6-4A3E-8D5E-355EDB73A80B}"/>
    <dgm:cxn modelId="{37012A6D-9D01-4056-B1D8-AD35D88D9CE5}" type="presOf" srcId="{697F26EF-3C8E-4173-A65A-6351AAF60C78}" destId="{0FF44F2A-D50F-4407-9FF5-2BFED4A1E3D2}" srcOrd="0" destOrd="0" presId="urn:microsoft.com/office/officeart/2018/5/layout/IconLeafLabelList"/>
    <dgm:cxn modelId="{F1174A4F-EAD2-489D-876F-6093602CAE3B}" type="presOf" srcId="{C6507FD3-292D-41C0-AD8F-A57546870CBB}" destId="{D62AE336-7238-4028-B6C5-76FBFA355CAC}" srcOrd="0" destOrd="0" presId="urn:microsoft.com/office/officeart/2018/5/layout/IconLeafLabelList"/>
    <dgm:cxn modelId="{CC466F77-2930-44A3-9FA2-3B5DF22A0016}" srcId="{16C62E51-7E24-475A-809D-E5160965368F}" destId="{7126ADCD-468F-4332-B977-99BF88EB9757}" srcOrd="0" destOrd="0" parTransId="{242D8D3C-8991-4D9A-82A4-6107736EFFBD}" sibTransId="{B11BFB6B-3A5B-456F-B310-737A7C80668E}"/>
    <dgm:cxn modelId="{1C305EAD-9DFA-4A02-BCC2-E0892A23F85C}" type="presOf" srcId="{9D11BEFE-698D-4433-9303-EEEB7DBAAD1F}" destId="{7C4C4141-3FD0-417E-B02D-8613A3C9F736}" srcOrd="0" destOrd="0" presId="urn:microsoft.com/office/officeart/2018/5/layout/IconLeafLabelList"/>
    <dgm:cxn modelId="{59675AC4-D7EC-4D03-945F-CB1D006CAC3E}" type="presOf" srcId="{7126ADCD-468F-4332-B977-99BF88EB9757}" destId="{54030A24-396D-42C8-A5DD-5FC918A3B873}" srcOrd="0" destOrd="0" presId="urn:microsoft.com/office/officeart/2018/5/layout/IconLeafLabelList"/>
    <dgm:cxn modelId="{20C39BD6-A1F1-4F25-A8D0-34631A5F6B20}" type="presOf" srcId="{16C62E51-7E24-475A-809D-E5160965368F}" destId="{DD94631C-CB77-4950-BAF3-C11FEF1C013F}" srcOrd="0" destOrd="0" presId="urn:microsoft.com/office/officeart/2018/5/layout/IconLeafLabelList"/>
    <dgm:cxn modelId="{4C79FDEE-6207-417D-BF08-A111302DCDB4}" srcId="{16C62E51-7E24-475A-809D-E5160965368F}" destId="{C6507FD3-292D-41C0-AD8F-A57546870CBB}" srcOrd="3" destOrd="0" parTransId="{53E9E7B2-C049-4F05-9DF5-101F90B839D7}" sibTransId="{F67486BE-62D7-49DD-BBF9-73BB005AADF0}"/>
    <dgm:cxn modelId="{F9B06AF5-A59B-4042-9EC3-2A8E67FC08C8}" srcId="{16C62E51-7E24-475A-809D-E5160965368F}" destId="{9D11BEFE-698D-4433-9303-EEEB7DBAAD1F}" srcOrd="2" destOrd="0" parTransId="{F63F9C66-5C2F-41A8-86B2-B5456E35F4A2}" sibTransId="{4FAD76A9-61F7-4984-A8A7-A48ED728DFBD}"/>
    <dgm:cxn modelId="{988502AE-12F8-4480-9F22-E549413A4418}" type="presParOf" srcId="{DD94631C-CB77-4950-BAF3-C11FEF1C013F}" destId="{6A69ECE5-C1A3-4C7B-BE32-96B1390F4E0D}" srcOrd="0" destOrd="0" presId="urn:microsoft.com/office/officeart/2018/5/layout/IconLeafLabelList"/>
    <dgm:cxn modelId="{67B62F33-8530-4806-8049-60B69F6A8731}" type="presParOf" srcId="{6A69ECE5-C1A3-4C7B-BE32-96B1390F4E0D}" destId="{C427BEAA-BA84-46C9-B6D0-C72307DA978C}" srcOrd="0" destOrd="0" presId="urn:microsoft.com/office/officeart/2018/5/layout/IconLeafLabelList"/>
    <dgm:cxn modelId="{CC51526B-A501-456C-B9A4-B902710AF8B2}" type="presParOf" srcId="{6A69ECE5-C1A3-4C7B-BE32-96B1390F4E0D}" destId="{BE77C549-F52B-4442-ABEC-6962C733E221}" srcOrd="1" destOrd="0" presId="urn:microsoft.com/office/officeart/2018/5/layout/IconLeafLabelList"/>
    <dgm:cxn modelId="{6BCA7B36-9E21-4D50-B432-976404749080}" type="presParOf" srcId="{6A69ECE5-C1A3-4C7B-BE32-96B1390F4E0D}" destId="{3EF30279-A32F-4B81-8CA3-E210B901C8A3}" srcOrd="2" destOrd="0" presId="urn:microsoft.com/office/officeart/2018/5/layout/IconLeafLabelList"/>
    <dgm:cxn modelId="{10218A55-8394-4D55-8561-5CAD38152640}" type="presParOf" srcId="{6A69ECE5-C1A3-4C7B-BE32-96B1390F4E0D}" destId="{54030A24-396D-42C8-A5DD-5FC918A3B873}" srcOrd="3" destOrd="0" presId="urn:microsoft.com/office/officeart/2018/5/layout/IconLeafLabelList"/>
    <dgm:cxn modelId="{0AF253EF-5E94-40C6-86D5-93C5757435A9}" type="presParOf" srcId="{DD94631C-CB77-4950-BAF3-C11FEF1C013F}" destId="{2A7047CA-2542-4038-A8B8-6507BA63D787}" srcOrd="1" destOrd="0" presId="urn:microsoft.com/office/officeart/2018/5/layout/IconLeafLabelList"/>
    <dgm:cxn modelId="{517C620A-16AD-46E4-9762-72536FDE1027}" type="presParOf" srcId="{DD94631C-CB77-4950-BAF3-C11FEF1C013F}" destId="{8E0D866E-92F4-43BA-928D-E1D9ACA50D9A}" srcOrd="2" destOrd="0" presId="urn:microsoft.com/office/officeart/2018/5/layout/IconLeafLabelList"/>
    <dgm:cxn modelId="{2F6AD82F-C5C5-4C4B-8D62-352BF96C3EF3}" type="presParOf" srcId="{8E0D866E-92F4-43BA-928D-E1D9ACA50D9A}" destId="{78CD2AC5-C796-45BB-A09D-1CEF75BB685B}" srcOrd="0" destOrd="0" presId="urn:microsoft.com/office/officeart/2018/5/layout/IconLeafLabelList"/>
    <dgm:cxn modelId="{B7B8AAFB-B719-4008-9508-BECE6F7496A9}" type="presParOf" srcId="{8E0D866E-92F4-43BA-928D-E1D9ACA50D9A}" destId="{5287B914-98F6-4DE6-B281-4D0FA68AEEE8}" srcOrd="1" destOrd="0" presId="urn:microsoft.com/office/officeart/2018/5/layout/IconLeafLabelList"/>
    <dgm:cxn modelId="{2D2BA429-C644-48BA-8083-491CB72592FD}" type="presParOf" srcId="{8E0D866E-92F4-43BA-928D-E1D9ACA50D9A}" destId="{DB8F5D82-CF0E-4C08-B2A1-3321282222BC}" srcOrd="2" destOrd="0" presId="urn:microsoft.com/office/officeart/2018/5/layout/IconLeafLabelList"/>
    <dgm:cxn modelId="{D5D3F145-5385-4417-A5C1-FF55E8306B1F}" type="presParOf" srcId="{8E0D866E-92F4-43BA-928D-E1D9ACA50D9A}" destId="{0FF44F2A-D50F-4407-9FF5-2BFED4A1E3D2}" srcOrd="3" destOrd="0" presId="urn:microsoft.com/office/officeart/2018/5/layout/IconLeafLabelList"/>
    <dgm:cxn modelId="{ACE564BB-E84E-436F-85A2-C85631B3B1DE}" type="presParOf" srcId="{DD94631C-CB77-4950-BAF3-C11FEF1C013F}" destId="{592EFC31-7C0D-4EFC-B14F-7A65861408B2}" srcOrd="3" destOrd="0" presId="urn:microsoft.com/office/officeart/2018/5/layout/IconLeafLabelList"/>
    <dgm:cxn modelId="{A8A31C78-89CD-47AA-A1E6-421F948C713E}" type="presParOf" srcId="{DD94631C-CB77-4950-BAF3-C11FEF1C013F}" destId="{9635B052-659E-4A62-99A1-33816480575C}" srcOrd="4" destOrd="0" presId="urn:microsoft.com/office/officeart/2018/5/layout/IconLeafLabelList"/>
    <dgm:cxn modelId="{C8206BE9-D9A6-4152-ACF0-0C68E8398749}" type="presParOf" srcId="{9635B052-659E-4A62-99A1-33816480575C}" destId="{7033C1FE-08FA-4233-88F3-479787109113}" srcOrd="0" destOrd="0" presId="urn:microsoft.com/office/officeart/2018/5/layout/IconLeafLabelList"/>
    <dgm:cxn modelId="{1F546483-4465-41A1-9E20-39C859280A8A}" type="presParOf" srcId="{9635B052-659E-4A62-99A1-33816480575C}" destId="{D51C436B-9C02-4EBD-BAFD-1748F8F44839}" srcOrd="1" destOrd="0" presId="urn:microsoft.com/office/officeart/2018/5/layout/IconLeafLabelList"/>
    <dgm:cxn modelId="{BF59E2E9-19FF-4F47-BA0B-9107D7F2D674}" type="presParOf" srcId="{9635B052-659E-4A62-99A1-33816480575C}" destId="{D91008D7-A50A-45F8-960C-6B176A9586E2}" srcOrd="2" destOrd="0" presId="urn:microsoft.com/office/officeart/2018/5/layout/IconLeafLabelList"/>
    <dgm:cxn modelId="{D2B4171A-0716-403F-B23E-9D934FD02F23}" type="presParOf" srcId="{9635B052-659E-4A62-99A1-33816480575C}" destId="{7C4C4141-3FD0-417E-B02D-8613A3C9F736}" srcOrd="3" destOrd="0" presId="urn:microsoft.com/office/officeart/2018/5/layout/IconLeafLabelList"/>
    <dgm:cxn modelId="{33F92D01-2123-481C-84B4-3AB758974036}" type="presParOf" srcId="{DD94631C-CB77-4950-BAF3-C11FEF1C013F}" destId="{49461C03-CA89-469B-82E8-48C1AAA63292}" srcOrd="5" destOrd="0" presId="urn:microsoft.com/office/officeart/2018/5/layout/IconLeafLabelList"/>
    <dgm:cxn modelId="{33D63C9B-6DC1-474F-B0C8-B3760132441A}" type="presParOf" srcId="{DD94631C-CB77-4950-BAF3-C11FEF1C013F}" destId="{A669316D-A659-467F-997A-798B04868B80}" srcOrd="6" destOrd="0" presId="urn:microsoft.com/office/officeart/2018/5/layout/IconLeafLabelList"/>
    <dgm:cxn modelId="{B7DB95AC-2C13-43B8-80FE-84B8B70F1345}" type="presParOf" srcId="{A669316D-A659-467F-997A-798B04868B80}" destId="{F0F2338F-716D-45CE-A9F5-4F0257B0BFD2}" srcOrd="0" destOrd="0" presId="urn:microsoft.com/office/officeart/2018/5/layout/IconLeafLabelList"/>
    <dgm:cxn modelId="{3A8E6AB5-E988-42DF-A195-5DD52C040892}" type="presParOf" srcId="{A669316D-A659-467F-997A-798B04868B80}" destId="{8ED7DA54-2CFD-41F1-AE03-2B6219487346}" srcOrd="1" destOrd="0" presId="urn:microsoft.com/office/officeart/2018/5/layout/IconLeafLabelList"/>
    <dgm:cxn modelId="{1F40EF35-3687-4416-B3A2-A740BB8F527A}" type="presParOf" srcId="{A669316D-A659-467F-997A-798B04868B80}" destId="{7CD0E3FC-F8E8-4D72-9395-27B97F4A9ABD}" srcOrd="2" destOrd="0" presId="urn:microsoft.com/office/officeart/2018/5/layout/IconLeafLabelList"/>
    <dgm:cxn modelId="{491E63CD-C981-4338-9584-8416AAF97127}" type="presParOf" srcId="{A669316D-A659-467F-997A-798B04868B80}" destId="{D62AE336-7238-4028-B6C5-76FBFA355CAC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08010AA-C808-4C33-AC1A-F3DCF4351D83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7278E659-E452-4EE5-BF5F-F67EC37C44C2}">
      <dgm:prSet/>
      <dgm:spPr/>
      <dgm:t>
        <a:bodyPr/>
        <a:lstStyle/>
        <a:p>
          <a:pPr>
            <a:defRPr cap="all"/>
          </a:pPr>
          <a:r>
            <a:rPr lang="en-US" dirty="0"/>
            <a:t>Fast delivery</a:t>
          </a:r>
        </a:p>
      </dgm:t>
    </dgm:pt>
    <dgm:pt modelId="{9D8078A4-BF61-4080-A246-F0047F32C55A}" type="parTrans" cxnId="{9D7260A4-B2DD-43D1-B251-1EA8B444350C}">
      <dgm:prSet/>
      <dgm:spPr/>
      <dgm:t>
        <a:bodyPr/>
        <a:lstStyle/>
        <a:p>
          <a:endParaRPr lang="en-US"/>
        </a:p>
      </dgm:t>
    </dgm:pt>
    <dgm:pt modelId="{3B7CD278-06A3-4DB9-995D-B58658DF854C}" type="sibTrans" cxnId="{9D7260A4-B2DD-43D1-B251-1EA8B444350C}">
      <dgm:prSet/>
      <dgm:spPr/>
      <dgm:t>
        <a:bodyPr/>
        <a:lstStyle/>
        <a:p>
          <a:endParaRPr lang="en-US"/>
        </a:p>
      </dgm:t>
    </dgm:pt>
    <dgm:pt modelId="{799CF55C-7C92-4F49-B00B-74C17F5ED85D}">
      <dgm:prSet/>
      <dgm:spPr/>
      <dgm:t>
        <a:bodyPr/>
        <a:lstStyle/>
        <a:p>
          <a:pPr>
            <a:defRPr cap="all"/>
          </a:pPr>
          <a:r>
            <a:rPr lang="en-US" dirty="0"/>
            <a:t>Top manufacturers</a:t>
          </a:r>
        </a:p>
      </dgm:t>
    </dgm:pt>
    <dgm:pt modelId="{06028A6B-CBB2-4266-AAD5-20F39D34268F}" type="parTrans" cxnId="{DE6D57B7-E03D-41FA-AC16-63967945E11C}">
      <dgm:prSet/>
      <dgm:spPr/>
      <dgm:t>
        <a:bodyPr/>
        <a:lstStyle/>
        <a:p>
          <a:endParaRPr lang="en-US"/>
        </a:p>
      </dgm:t>
    </dgm:pt>
    <dgm:pt modelId="{7472314A-1D04-4E1F-93A2-FBBA67FC0B9F}" type="sibTrans" cxnId="{DE6D57B7-E03D-41FA-AC16-63967945E11C}">
      <dgm:prSet/>
      <dgm:spPr/>
      <dgm:t>
        <a:bodyPr/>
        <a:lstStyle/>
        <a:p>
          <a:endParaRPr lang="en-US"/>
        </a:p>
      </dgm:t>
    </dgm:pt>
    <dgm:pt modelId="{30FFD1D9-3B80-4FF4-9791-C25F1BDD063A}">
      <dgm:prSet/>
      <dgm:spPr/>
      <dgm:t>
        <a:bodyPr/>
        <a:lstStyle/>
        <a:p>
          <a:pPr>
            <a:defRPr cap="all"/>
          </a:pPr>
          <a:r>
            <a:rPr lang="en-US"/>
            <a:t>Competitive prices</a:t>
          </a:r>
        </a:p>
      </dgm:t>
    </dgm:pt>
    <dgm:pt modelId="{A2EB7B90-750D-4830-8AFA-362D4DA13A5C}" type="parTrans" cxnId="{79CD5934-9A58-441A-8846-37A24543A346}">
      <dgm:prSet/>
      <dgm:spPr/>
      <dgm:t>
        <a:bodyPr/>
        <a:lstStyle/>
        <a:p>
          <a:endParaRPr lang="en-US"/>
        </a:p>
      </dgm:t>
    </dgm:pt>
    <dgm:pt modelId="{5C19514D-D243-4FEC-967B-A94DF7094826}" type="sibTrans" cxnId="{79CD5934-9A58-441A-8846-37A24543A346}">
      <dgm:prSet/>
      <dgm:spPr/>
      <dgm:t>
        <a:bodyPr/>
        <a:lstStyle/>
        <a:p>
          <a:endParaRPr lang="en-US"/>
        </a:p>
      </dgm:t>
    </dgm:pt>
    <dgm:pt modelId="{F61353EE-01F9-4F6F-AFC5-10955C3EB4B2}">
      <dgm:prSet/>
      <dgm:spPr/>
      <dgm:t>
        <a:bodyPr/>
        <a:lstStyle/>
        <a:p>
          <a:pPr>
            <a:defRPr cap="all"/>
          </a:pPr>
          <a:r>
            <a:rPr lang="en-US" dirty="0"/>
            <a:t>After sales support</a:t>
          </a:r>
        </a:p>
      </dgm:t>
    </dgm:pt>
    <dgm:pt modelId="{B83777EC-B06E-4B14-9CB2-62300C13F449}" type="parTrans" cxnId="{A21FA6C4-BC67-420C-874E-D39FAF068CAA}">
      <dgm:prSet/>
      <dgm:spPr/>
      <dgm:t>
        <a:bodyPr/>
        <a:lstStyle/>
        <a:p>
          <a:endParaRPr lang="en-US"/>
        </a:p>
      </dgm:t>
    </dgm:pt>
    <dgm:pt modelId="{16C1C261-C27B-41DC-81BA-ABC75B1FB75F}" type="sibTrans" cxnId="{A21FA6C4-BC67-420C-874E-D39FAF068CAA}">
      <dgm:prSet/>
      <dgm:spPr/>
      <dgm:t>
        <a:bodyPr/>
        <a:lstStyle/>
        <a:p>
          <a:endParaRPr lang="en-US"/>
        </a:p>
      </dgm:t>
    </dgm:pt>
    <dgm:pt modelId="{53C6145D-A6CF-4882-A4D7-0033ED2B3AED}" type="pres">
      <dgm:prSet presAssocID="{508010AA-C808-4C33-AC1A-F3DCF4351D83}" presName="root" presStyleCnt="0">
        <dgm:presLayoutVars>
          <dgm:dir/>
          <dgm:resizeHandles val="exact"/>
        </dgm:presLayoutVars>
      </dgm:prSet>
      <dgm:spPr/>
    </dgm:pt>
    <dgm:pt modelId="{71F9AC47-38F6-4427-BC7C-3678AAF6C2F9}" type="pres">
      <dgm:prSet presAssocID="{7278E659-E452-4EE5-BF5F-F67EC37C44C2}" presName="compNode" presStyleCnt="0"/>
      <dgm:spPr/>
    </dgm:pt>
    <dgm:pt modelId="{B86C5D5B-D29D-42D0-AEE3-6D02199FADEF}" type="pres">
      <dgm:prSet presAssocID="{7278E659-E452-4EE5-BF5F-F67EC37C44C2}" presName="iconBgRect" presStyleLbl="bgShp" presStyleIdx="0" presStyleCnt="4"/>
      <dgm:spPr/>
    </dgm:pt>
    <dgm:pt modelId="{CE20F5FB-6347-45E3-BAF8-7553AA0F38A9}" type="pres">
      <dgm:prSet presAssocID="{7278E659-E452-4EE5-BF5F-F67EC37C44C2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uck"/>
        </a:ext>
      </dgm:extLst>
    </dgm:pt>
    <dgm:pt modelId="{ACC86BCB-7723-440F-B03C-BD9E88825888}" type="pres">
      <dgm:prSet presAssocID="{7278E659-E452-4EE5-BF5F-F67EC37C44C2}" presName="spaceRect" presStyleCnt="0"/>
      <dgm:spPr/>
    </dgm:pt>
    <dgm:pt modelId="{81E58E4A-1130-4F4D-9B3D-F04FB9F69239}" type="pres">
      <dgm:prSet presAssocID="{7278E659-E452-4EE5-BF5F-F67EC37C44C2}" presName="textRect" presStyleLbl="revTx" presStyleIdx="0" presStyleCnt="4">
        <dgm:presLayoutVars>
          <dgm:chMax val="1"/>
          <dgm:chPref val="1"/>
        </dgm:presLayoutVars>
      </dgm:prSet>
      <dgm:spPr/>
    </dgm:pt>
    <dgm:pt modelId="{136F26BB-B1F2-4ADE-BCC1-2AEC42381A6A}" type="pres">
      <dgm:prSet presAssocID="{3B7CD278-06A3-4DB9-995D-B58658DF854C}" presName="sibTrans" presStyleCnt="0"/>
      <dgm:spPr/>
    </dgm:pt>
    <dgm:pt modelId="{974C478F-BDD6-4EB1-B0B2-BD7271D41419}" type="pres">
      <dgm:prSet presAssocID="{799CF55C-7C92-4F49-B00B-74C17F5ED85D}" presName="compNode" presStyleCnt="0"/>
      <dgm:spPr/>
    </dgm:pt>
    <dgm:pt modelId="{AD284DB4-B424-49BB-96F3-A8ABFA9619D8}" type="pres">
      <dgm:prSet presAssocID="{799CF55C-7C92-4F49-B00B-74C17F5ED85D}" presName="iconBgRect" presStyleLbl="bgShp" presStyleIdx="1" presStyleCnt="4"/>
      <dgm:spPr/>
    </dgm:pt>
    <dgm:pt modelId="{12F0A9EB-6CA7-4AEA-BD7A-C343B14C7211}" type="pres">
      <dgm:prSet presAssocID="{799CF55C-7C92-4F49-B00B-74C17F5ED85D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ctory"/>
        </a:ext>
      </dgm:extLst>
    </dgm:pt>
    <dgm:pt modelId="{FA1DBAE0-C3FA-424F-B9D9-0A98613A3F3A}" type="pres">
      <dgm:prSet presAssocID="{799CF55C-7C92-4F49-B00B-74C17F5ED85D}" presName="spaceRect" presStyleCnt="0"/>
      <dgm:spPr/>
    </dgm:pt>
    <dgm:pt modelId="{A463E005-C567-4DB1-BC4E-FBEAEA4429FF}" type="pres">
      <dgm:prSet presAssocID="{799CF55C-7C92-4F49-B00B-74C17F5ED85D}" presName="textRect" presStyleLbl="revTx" presStyleIdx="1" presStyleCnt="4">
        <dgm:presLayoutVars>
          <dgm:chMax val="1"/>
          <dgm:chPref val="1"/>
        </dgm:presLayoutVars>
      </dgm:prSet>
      <dgm:spPr/>
    </dgm:pt>
    <dgm:pt modelId="{2E20A667-0D60-4E79-BF26-A056470590E0}" type="pres">
      <dgm:prSet presAssocID="{7472314A-1D04-4E1F-93A2-FBBA67FC0B9F}" presName="sibTrans" presStyleCnt="0"/>
      <dgm:spPr/>
    </dgm:pt>
    <dgm:pt modelId="{43BF63A0-2B80-448B-812B-9DF0991FC300}" type="pres">
      <dgm:prSet presAssocID="{30FFD1D9-3B80-4FF4-9791-C25F1BDD063A}" presName="compNode" presStyleCnt="0"/>
      <dgm:spPr/>
    </dgm:pt>
    <dgm:pt modelId="{7C1ED329-3C4B-48B3-BDE8-C0AACF9B73EA}" type="pres">
      <dgm:prSet presAssocID="{30FFD1D9-3B80-4FF4-9791-C25F1BDD063A}" presName="iconBgRect" presStyleLbl="bgShp" presStyleIdx="2" presStyleCnt="4"/>
      <dgm:spPr/>
    </dgm:pt>
    <dgm:pt modelId="{4191CD97-4A54-48B8-A461-7B47D94E8333}" type="pres">
      <dgm:prSet presAssocID="{30FFD1D9-3B80-4FF4-9791-C25F1BDD063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3CF969DB-E7DA-4368-8A1C-D7029DB573CC}" type="pres">
      <dgm:prSet presAssocID="{30FFD1D9-3B80-4FF4-9791-C25F1BDD063A}" presName="spaceRect" presStyleCnt="0"/>
      <dgm:spPr/>
    </dgm:pt>
    <dgm:pt modelId="{99E266F5-B910-49A9-B6C1-6CC5D2BE046F}" type="pres">
      <dgm:prSet presAssocID="{30FFD1D9-3B80-4FF4-9791-C25F1BDD063A}" presName="textRect" presStyleLbl="revTx" presStyleIdx="2" presStyleCnt="4">
        <dgm:presLayoutVars>
          <dgm:chMax val="1"/>
          <dgm:chPref val="1"/>
        </dgm:presLayoutVars>
      </dgm:prSet>
      <dgm:spPr/>
    </dgm:pt>
    <dgm:pt modelId="{1F2DF539-4648-42EE-B407-AF9C8C4C63FC}" type="pres">
      <dgm:prSet presAssocID="{5C19514D-D243-4FEC-967B-A94DF7094826}" presName="sibTrans" presStyleCnt="0"/>
      <dgm:spPr/>
    </dgm:pt>
    <dgm:pt modelId="{5C03D8C9-ABDB-4444-94E6-F535C9B1D883}" type="pres">
      <dgm:prSet presAssocID="{F61353EE-01F9-4F6F-AFC5-10955C3EB4B2}" presName="compNode" presStyleCnt="0"/>
      <dgm:spPr/>
    </dgm:pt>
    <dgm:pt modelId="{BBDFC9A4-2BB1-4ADD-B552-83BE666C1EDD}" type="pres">
      <dgm:prSet presAssocID="{F61353EE-01F9-4F6F-AFC5-10955C3EB4B2}" presName="iconBgRect" presStyleLbl="bgShp" presStyleIdx="3" presStyleCnt="4"/>
      <dgm:spPr/>
    </dgm:pt>
    <dgm:pt modelId="{55ED0E13-9119-4CB0-9134-1567ABB7E1CD}" type="pres">
      <dgm:prSet presAssocID="{F61353EE-01F9-4F6F-AFC5-10955C3EB4B2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l center"/>
        </a:ext>
      </dgm:extLst>
    </dgm:pt>
    <dgm:pt modelId="{EBC17739-368E-4ED6-9B25-2A872E3ED6B4}" type="pres">
      <dgm:prSet presAssocID="{F61353EE-01F9-4F6F-AFC5-10955C3EB4B2}" presName="spaceRect" presStyleCnt="0"/>
      <dgm:spPr/>
    </dgm:pt>
    <dgm:pt modelId="{432908DE-09CC-419B-873E-F59B0240EE1F}" type="pres">
      <dgm:prSet presAssocID="{F61353EE-01F9-4F6F-AFC5-10955C3EB4B2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62D89E31-5796-4AFC-9113-F3D326B41DA7}" type="presOf" srcId="{30FFD1D9-3B80-4FF4-9791-C25F1BDD063A}" destId="{99E266F5-B910-49A9-B6C1-6CC5D2BE046F}" srcOrd="0" destOrd="0" presId="urn:microsoft.com/office/officeart/2018/5/layout/IconCircleLabelList"/>
    <dgm:cxn modelId="{79CD5934-9A58-441A-8846-37A24543A346}" srcId="{508010AA-C808-4C33-AC1A-F3DCF4351D83}" destId="{30FFD1D9-3B80-4FF4-9791-C25F1BDD063A}" srcOrd="2" destOrd="0" parTransId="{A2EB7B90-750D-4830-8AFA-362D4DA13A5C}" sibTransId="{5C19514D-D243-4FEC-967B-A94DF7094826}"/>
    <dgm:cxn modelId="{FE69A35C-EE81-4193-A211-97A0546BA452}" type="presOf" srcId="{F61353EE-01F9-4F6F-AFC5-10955C3EB4B2}" destId="{432908DE-09CC-419B-873E-F59B0240EE1F}" srcOrd="0" destOrd="0" presId="urn:microsoft.com/office/officeart/2018/5/layout/IconCircleLabelList"/>
    <dgm:cxn modelId="{4DC11845-0C40-4871-A981-74E313309830}" type="presOf" srcId="{799CF55C-7C92-4F49-B00B-74C17F5ED85D}" destId="{A463E005-C567-4DB1-BC4E-FBEAEA4429FF}" srcOrd="0" destOrd="0" presId="urn:microsoft.com/office/officeart/2018/5/layout/IconCircleLabelList"/>
    <dgm:cxn modelId="{4FA8A9A2-72D8-4692-86F1-D2C5CDB4286D}" type="presOf" srcId="{7278E659-E452-4EE5-BF5F-F67EC37C44C2}" destId="{81E58E4A-1130-4F4D-9B3D-F04FB9F69239}" srcOrd="0" destOrd="0" presId="urn:microsoft.com/office/officeart/2018/5/layout/IconCircleLabelList"/>
    <dgm:cxn modelId="{9D7260A4-B2DD-43D1-B251-1EA8B444350C}" srcId="{508010AA-C808-4C33-AC1A-F3DCF4351D83}" destId="{7278E659-E452-4EE5-BF5F-F67EC37C44C2}" srcOrd="0" destOrd="0" parTransId="{9D8078A4-BF61-4080-A246-F0047F32C55A}" sibTransId="{3B7CD278-06A3-4DB9-995D-B58658DF854C}"/>
    <dgm:cxn modelId="{DE6D57B7-E03D-41FA-AC16-63967945E11C}" srcId="{508010AA-C808-4C33-AC1A-F3DCF4351D83}" destId="{799CF55C-7C92-4F49-B00B-74C17F5ED85D}" srcOrd="1" destOrd="0" parTransId="{06028A6B-CBB2-4266-AAD5-20F39D34268F}" sibTransId="{7472314A-1D04-4E1F-93A2-FBBA67FC0B9F}"/>
    <dgm:cxn modelId="{0734C3BA-7DB6-450B-BCFF-393038BC1668}" type="presOf" srcId="{508010AA-C808-4C33-AC1A-F3DCF4351D83}" destId="{53C6145D-A6CF-4882-A4D7-0033ED2B3AED}" srcOrd="0" destOrd="0" presId="urn:microsoft.com/office/officeart/2018/5/layout/IconCircleLabelList"/>
    <dgm:cxn modelId="{A21FA6C4-BC67-420C-874E-D39FAF068CAA}" srcId="{508010AA-C808-4C33-AC1A-F3DCF4351D83}" destId="{F61353EE-01F9-4F6F-AFC5-10955C3EB4B2}" srcOrd="3" destOrd="0" parTransId="{B83777EC-B06E-4B14-9CB2-62300C13F449}" sibTransId="{16C1C261-C27B-41DC-81BA-ABC75B1FB75F}"/>
    <dgm:cxn modelId="{BAF8F0A7-E50B-4DBD-815C-2F1A37EE4DA3}" type="presParOf" srcId="{53C6145D-A6CF-4882-A4D7-0033ED2B3AED}" destId="{71F9AC47-38F6-4427-BC7C-3678AAF6C2F9}" srcOrd="0" destOrd="0" presId="urn:microsoft.com/office/officeart/2018/5/layout/IconCircleLabelList"/>
    <dgm:cxn modelId="{53B90622-85ED-4EB0-935E-0060281EBEFA}" type="presParOf" srcId="{71F9AC47-38F6-4427-BC7C-3678AAF6C2F9}" destId="{B86C5D5B-D29D-42D0-AEE3-6D02199FADEF}" srcOrd="0" destOrd="0" presId="urn:microsoft.com/office/officeart/2018/5/layout/IconCircleLabelList"/>
    <dgm:cxn modelId="{444DAA8E-16DC-4BCC-8E93-678204722ED0}" type="presParOf" srcId="{71F9AC47-38F6-4427-BC7C-3678AAF6C2F9}" destId="{CE20F5FB-6347-45E3-BAF8-7553AA0F38A9}" srcOrd="1" destOrd="0" presId="urn:microsoft.com/office/officeart/2018/5/layout/IconCircleLabelList"/>
    <dgm:cxn modelId="{03AEF80E-5352-4705-87DC-C72AAC1C99D5}" type="presParOf" srcId="{71F9AC47-38F6-4427-BC7C-3678AAF6C2F9}" destId="{ACC86BCB-7723-440F-B03C-BD9E88825888}" srcOrd="2" destOrd="0" presId="urn:microsoft.com/office/officeart/2018/5/layout/IconCircleLabelList"/>
    <dgm:cxn modelId="{524E9274-9DA1-4531-98D4-9DD6C6A18E1C}" type="presParOf" srcId="{71F9AC47-38F6-4427-BC7C-3678AAF6C2F9}" destId="{81E58E4A-1130-4F4D-9B3D-F04FB9F69239}" srcOrd="3" destOrd="0" presId="urn:microsoft.com/office/officeart/2018/5/layout/IconCircleLabelList"/>
    <dgm:cxn modelId="{D9569031-E0E0-4D07-A8B0-EC33CF77D9DF}" type="presParOf" srcId="{53C6145D-A6CF-4882-A4D7-0033ED2B3AED}" destId="{136F26BB-B1F2-4ADE-BCC1-2AEC42381A6A}" srcOrd="1" destOrd="0" presId="urn:microsoft.com/office/officeart/2018/5/layout/IconCircleLabelList"/>
    <dgm:cxn modelId="{003942B2-7F20-4067-B6B3-38987A05E99C}" type="presParOf" srcId="{53C6145D-A6CF-4882-A4D7-0033ED2B3AED}" destId="{974C478F-BDD6-4EB1-B0B2-BD7271D41419}" srcOrd="2" destOrd="0" presId="urn:microsoft.com/office/officeart/2018/5/layout/IconCircleLabelList"/>
    <dgm:cxn modelId="{6265FE64-397C-4EE7-852D-F185BFF2ADEF}" type="presParOf" srcId="{974C478F-BDD6-4EB1-B0B2-BD7271D41419}" destId="{AD284DB4-B424-49BB-96F3-A8ABFA9619D8}" srcOrd="0" destOrd="0" presId="urn:microsoft.com/office/officeart/2018/5/layout/IconCircleLabelList"/>
    <dgm:cxn modelId="{6A4005B2-1A6C-462D-9C0B-17D3D69F3A53}" type="presParOf" srcId="{974C478F-BDD6-4EB1-B0B2-BD7271D41419}" destId="{12F0A9EB-6CA7-4AEA-BD7A-C343B14C7211}" srcOrd="1" destOrd="0" presId="urn:microsoft.com/office/officeart/2018/5/layout/IconCircleLabelList"/>
    <dgm:cxn modelId="{A5D7B0C6-220C-4D8B-94F5-C9E76C71BF5D}" type="presParOf" srcId="{974C478F-BDD6-4EB1-B0B2-BD7271D41419}" destId="{FA1DBAE0-C3FA-424F-B9D9-0A98613A3F3A}" srcOrd="2" destOrd="0" presId="urn:microsoft.com/office/officeart/2018/5/layout/IconCircleLabelList"/>
    <dgm:cxn modelId="{DC44BAC0-2C7F-4E7C-B5BD-E10B9EDA8C5A}" type="presParOf" srcId="{974C478F-BDD6-4EB1-B0B2-BD7271D41419}" destId="{A463E005-C567-4DB1-BC4E-FBEAEA4429FF}" srcOrd="3" destOrd="0" presId="urn:microsoft.com/office/officeart/2018/5/layout/IconCircleLabelList"/>
    <dgm:cxn modelId="{ADD56FC3-84EB-44AF-9C6A-DF761899739A}" type="presParOf" srcId="{53C6145D-A6CF-4882-A4D7-0033ED2B3AED}" destId="{2E20A667-0D60-4E79-BF26-A056470590E0}" srcOrd="3" destOrd="0" presId="urn:microsoft.com/office/officeart/2018/5/layout/IconCircleLabelList"/>
    <dgm:cxn modelId="{12A476D3-FCA6-4444-B62C-6F365BCB133C}" type="presParOf" srcId="{53C6145D-A6CF-4882-A4D7-0033ED2B3AED}" destId="{43BF63A0-2B80-448B-812B-9DF0991FC300}" srcOrd="4" destOrd="0" presId="urn:microsoft.com/office/officeart/2018/5/layout/IconCircleLabelList"/>
    <dgm:cxn modelId="{51134055-DCA2-49DD-AEEA-CB98C7D2F06D}" type="presParOf" srcId="{43BF63A0-2B80-448B-812B-9DF0991FC300}" destId="{7C1ED329-3C4B-48B3-BDE8-C0AACF9B73EA}" srcOrd="0" destOrd="0" presId="urn:microsoft.com/office/officeart/2018/5/layout/IconCircleLabelList"/>
    <dgm:cxn modelId="{77541B0A-E90C-4036-BD6B-7562A9688A35}" type="presParOf" srcId="{43BF63A0-2B80-448B-812B-9DF0991FC300}" destId="{4191CD97-4A54-48B8-A461-7B47D94E8333}" srcOrd="1" destOrd="0" presId="urn:microsoft.com/office/officeart/2018/5/layout/IconCircleLabelList"/>
    <dgm:cxn modelId="{8C742266-38B6-449E-811D-A41EB41A18D2}" type="presParOf" srcId="{43BF63A0-2B80-448B-812B-9DF0991FC300}" destId="{3CF969DB-E7DA-4368-8A1C-D7029DB573CC}" srcOrd="2" destOrd="0" presId="urn:microsoft.com/office/officeart/2018/5/layout/IconCircleLabelList"/>
    <dgm:cxn modelId="{0F186F8D-6F4A-43B7-8CE3-F03828C8DA74}" type="presParOf" srcId="{43BF63A0-2B80-448B-812B-9DF0991FC300}" destId="{99E266F5-B910-49A9-B6C1-6CC5D2BE046F}" srcOrd="3" destOrd="0" presId="urn:microsoft.com/office/officeart/2018/5/layout/IconCircleLabelList"/>
    <dgm:cxn modelId="{2E0C18E5-A819-49FF-BB83-401781318989}" type="presParOf" srcId="{53C6145D-A6CF-4882-A4D7-0033ED2B3AED}" destId="{1F2DF539-4648-42EE-B407-AF9C8C4C63FC}" srcOrd="5" destOrd="0" presId="urn:microsoft.com/office/officeart/2018/5/layout/IconCircleLabelList"/>
    <dgm:cxn modelId="{2AFBE453-56CC-41A2-981C-709A510A830B}" type="presParOf" srcId="{53C6145D-A6CF-4882-A4D7-0033ED2B3AED}" destId="{5C03D8C9-ABDB-4444-94E6-F535C9B1D883}" srcOrd="6" destOrd="0" presId="urn:microsoft.com/office/officeart/2018/5/layout/IconCircleLabelList"/>
    <dgm:cxn modelId="{1E46D169-52D6-4739-B03A-4C06D0DF2632}" type="presParOf" srcId="{5C03D8C9-ABDB-4444-94E6-F535C9B1D883}" destId="{BBDFC9A4-2BB1-4ADD-B552-83BE666C1EDD}" srcOrd="0" destOrd="0" presId="urn:microsoft.com/office/officeart/2018/5/layout/IconCircleLabelList"/>
    <dgm:cxn modelId="{7C8E952B-612C-4725-AD7A-E0F6CC9B2899}" type="presParOf" srcId="{5C03D8C9-ABDB-4444-94E6-F535C9B1D883}" destId="{55ED0E13-9119-4CB0-9134-1567ABB7E1CD}" srcOrd="1" destOrd="0" presId="urn:microsoft.com/office/officeart/2018/5/layout/IconCircleLabelList"/>
    <dgm:cxn modelId="{9D9BC191-0487-4234-B4DF-2066D908B21E}" type="presParOf" srcId="{5C03D8C9-ABDB-4444-94E6-F535C9B1D883}" destId="{EBC17739-368E-4ED6-9B25-2A872E3ED6B4}" srcOrd="2" destOrd="0" presId="urn:microsoft.com/office/officeart/2018/5/layout/IconCircleLabelList"/>
    <dgm:cxn modelId="{EEA981C2-67CC-4FA2-AAC9-8398F9F22F08}" type="presParOf" srcId="{5C03D8C9-ABDB-4444-94E6-F535C9B1D883}" destId="{432908DE-09CC-419B-873E-F59B0240EE1F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2E4F91B-9676-42EE-AC94-443527154297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03DDDC30-A399-4980-A38A-005095AC5E2C}">
      <dgm:prSet/>
      <dgm:spPr/>
      <dgm:t>
        <a:bodyPr/>
        <a:lstStyle/>
        <a:p>
          <a:pPr>
            <a:defRPr b="1"/>
          </a:pPr>
          <a:r>
            <a:rPr lang="en-US"/>
            <a:t>Advertising</a:t>
          </a:r>
        </a:p>
      </dgm:t>
    </dgm:pt>
    <dgm:pt modelId="{49BA6339-B45A-41F2-9D80-424F9883111C}" type="parTrans" cxnId="{60B557D6-533A-4D4E-8557-D358F37D73B0}">
      <dgm:prSet/>
      <dgm:spPr/>
      <dgm:t>
        <a:bodyPr/>
        <a:lstStyle/>
        <a:p>
          <a:endParaRPr lang="en-US"/>
        </a:p>
      </dgm:t>
    </dgm:pt>
    <dgm:pt modelId="{8BE7E5F4-9D3B-4E77-ACF3-2D8B4EA82C39}" type="sibTrans" cxnId="{60B557D6-533A-4D4E-8557-D358F37D73B0}">
      <dgm:prSet/>
      <dgm:spPr/>
      <dgm:t>
        <a:bodyPr/>
        <a:lstStyle/>
        <a:p>
          <a:endParaRPr lang="en-US"/>
        </a:p>
      </dgm:t>
    </dgm:pt>
    <dgm:pt modelId="{7B37D612-45A4-4005-83EB-6A2210F6F28E}">
      <dgm:prSet/>
      <dgm:spPr/>
      <dgm:t>
        <a:bodyPr/>
        <a:lstStyle/>
        <a:p>
          <a:r>
            <a:rPr lang="en-US" baseline="0"/>
            <a:t>Circulars, newspapers, television, and radio</a:t>
          </a:r>
          <a:endParaRPr lang="en-US"/>
        </a:p>
      </dgm:t>
    </dgm:pt>
    <dgm:pt modelId="{87E3F9B1-09DE-45AD-AA3A-4035D536337E}" type="parTrans" cxnId="{7813BB35-4757-4240-B1BC-BF42ED005979}">
      <dgm:prSet/>
      <dgm:spPr/>
      <dgm:t>
        <a:bodyPr/>
        <a:lstStyle/>
        <a:p>
          <a:endParaRPr lang="en-US"/>
        </a:p>
      </dgm:t>
    </dgm:pt>
    <dgm:pt modelId="{66B39A15-5EE6-4938-BC80-A4089515C5A2}" type="sibTrans" cxnId="{7813BB35-4757-4240-B1BC-BF42ED005979}">
      <dgm:prSet/>
      <dgm:spPr/>
      <dgm:t>
        <a:bodyPr/>
        <a:lstStyle/>
        <a:p>
          <a:endParaRPr lang="en-US"/>
        </a:p>
      </dgm:t>
    </dgm:pt>
    <dgm:pt modelId="{4D1BD4CB-333F-4063-A174-90A333AA2E7F}">
      <dgm:prSet/>
      <dgm:spPr/>
      <dgm:t>
        <a:bodyPr/>
        <a:lstStyle/>
        <a:p>
          <a:pPr>
            <a:defRPr b="1"/>
          </a:pPr>
          <a:r>
            <a:rPr lang="en-US"/>
            <a:t>Promotions</a:t>
          </a:r>
        </a:p>
      </dgm:t>
    </dgm:pt>
    <dgm:pt modelId="{2FE9B221-2461-4B9D-B3D8-5C72A86199C7}" type="parTrans" cxnId="{F31D8643-1CD6-490B-9CB0-BD832E14861E}">
      <dgm:prSet/>
      <dgm:spPr/>
      <dgm:t>
        <a:bodyPr/>
        <a:lstStyle/>
        <a:p>
          <a:endParaRPr lang="en-US"/>
        </a:p>
      </dgm:t>
    </dgm:pt>
    <dgm:pt modelId="{6F5FEAB8-71F4-4B4C-886F-58A8115ED211}" type="sibTrans" cxnId="{F31D8643-1CD6-490B-9CB0-BD832E14861E}">
      <dgm:prSet/>
      <dgm:spPr/>
      <dgm:t>
        <a:bodyPr/>
        <a:lstStyle/>
        <a:p>
          <a:endParaRPr lang="en-US"/>
        </a:p>
      </dgm:t>
    </dgm:pt>
    <dgm:pt modelId="{145ACF37-842A-40C7-B9DB-F209CDFB3386}">
      <dgm:prSet/>
      <dgm:spPr/>
      <dgm:t>
        <a:bodyPr/>
        <a:lstStyle/>
        <a:p>
          <a:r>
            <a:rPr lang="en-US" baseline="0"/>
            <a:t>Special offers and discounts</a:t>
          </a:r>
          <a:endParaRPr lang="en-US"/>
        </a:p>
      </dgm:t>
    </dgm:pt>
    <dgm:pt modelId="{D04A7E52-418E-4D81-9F30-D74718964FD1}" type="parTrans" cxnId="{81BF4F45-A7AE-4125-B4FD-FF5BED63F7FF}">
      <dgm:prSet/>
      <dgm:spPr/>
      <dgm:t>
        <a:bodyPr/>
        <a:lstStyle/>
        <a:p>
          <a:endParaRPr lang="en-US"/>
        </a:p>
      </dgm:t>
    </dgm:pt>
    <dgm:pt modelId="{607FF50E-FA5C-4817-B56E-5787A2A3CA33}" type="sibTrans" cxnId="{81BF4F45-A7AE-4125-B4FD-FF5BED63F7FF}">
      <dgm:prSet/>
      <dgm:spPr/>
      <dgm:t>
        <a:bodyPr/>
        <a:lstStyle/>
        <a:p>
          <a:endParaRPr lang="en-US"/>
        </a:p>
      </dgm:t>
    </dgm:pt>
    <dgm:pt modelId="{2DCDF244-007E-4B83-BA87-904F4D790B97}">
      <dgm:prSet/>
      <dgm:spPr/>
      <dgm:t>
        <a:bodyPr/>
        <a:lstStyle/>
        <a:p>
          <a:pPr>
            <a:defRPr b="1"/>
          </a:pPr>
          <a:r>
            <a:rPr lang="en-US"/>
            <a:t>After sales</a:t>
          </a:r>
        </a:p>
      </dgm:t>
    </dgm:pt>
    <dgm:pt modelId="{718CB731-EA2D-4D5E-9AE7-63E454EFD099}" type="parTrans" cxnId="{5DEDCFC2-53BE-4B70-8AEB-C5985BDE97FE}">
      <dgm:prSet/>
      <dgm:spPr/>
      <dgm:t>
        <a:bodyPr/>
        <a:lstStyle/>
        <a:p>
          <a:endParaRPr lang="en-US"/>
        </a:p>
      </dgm:t>
    </dgm:pt>
    <dgm:pt modelId="{787F837A-326A-4EA0-B0E7-DCD1BC14EF56}" type="sibTrans" cxnId="{5DEDCFC2-53BE-4B70-8AEB-C5985BDE97FE}">
      <dgm:prSet/>
      <dgm:spPr/>
      <dgm:t>
        <a:bodyPr/>
        <a:lstStyle/>
        <a:p>
          <a:endParaRPr lang="en-US"/>
        </a:p>
      </dgm:t>
    </dgm:pt>
    <dgm:pt modelId="{882B79D5-3C4E-460A-B1A0-1DB41D80CA45}">
      <dgm:prSet/>
      <dgm:spPr/>
      <dgm:t>
        <a:bodyPr/>
        <a:lstStyle/>
        <a:p>
          <a:r>
            <a:rPr lang="en-US" baseline="0" dirty="0"/>
            <a:t>Mailings and telemarketing </a:t>
          </a:r>
          <a:endParaRPr lang="en-US" dirty="0"/>
        </a:p>
      </dgm:t>
    </dgm:pt>
    <dgm:pt modelId="{8C82C929-AD62-4FBE-964B-277160D32721}" type="parTrans" cxnId="{1F51EAB6-9C93-42F4-B68B-D67D068367F7}">
      <dgm:prSet/>
      <dgm:spPr/>
      <dgm:t>
        <a:bodyPr/>
        <a:lstStyle/>
        <a:p>
          <a:endParaRPr lang="en-US"/>
        </a:p>
      </dgm:t>
    </dgm:pt>
    <dgm:pt modelId="{38B8FB40-B418-4114-97F9-451D78C93687}" type="sibTrans" cxnId="{1F51EAB6-9C93-42F4-B68B-D67D068367F7}">
      <dgm:prSet/>
      <dgm:spPr/>
      <dgm:t>
        <a:bodyPr/>
        <a:lstStyle/>
        <a:p>
          <a:endParaRPr lang="en-US"/>
        </a:p>
      </dgm:t>
    </dgm:pt>
    <dgm:pt modelId="{E502AFE4-269B-4975-A288-29F194D47962}" type="pres">
      <dgm:prSet presAssocID="{E2E4F91B-9676-42EE-AC94-443527154297}" presName="root" presStyleCnt="0">
        <dgm:presLayoutVars>
          <dgm:dir/>
          <dgm:resizeHandles val="exact"/>
        </dgm:presLayoutVars>
      </dgm:prSet>
      <dgm:spPr/>
    </dgm:pt>
    <dgm:pt modelId="{F3FD78B7-2336-40D3-99F9-D4D72BA312D8}" type="pres">
      <dgm:prSet presAssocID="{03DDDC30-A399-4980-A38A-005095AC5E2C}" presName="compNode" presStyleCnt="0"/>
      <dgm:spPr/>
    </dgm:pt>
    <dgm:pt modelId="{CFFD4885-DAC9-4F9C-91FC-89D07F4B215F}" type="pres">
      <dgm:prSet presAssocID="{03DDDC30-A399-4980-A38A-005095AC5E2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dio"/>
        </a:ext>
      </dgm:extLst>
    </dgm:pt>
    <dgm:pt modelId="{F4ECCA18-2109-431B-AFBE-4E1CBF9ECCE5}" type="pres">
      <dgm:prSet presAssocID="{03DDDC30-A399-4980-A38A-005095AC5E2C}" presName="iconSpace" presStyleCnt="0"/>
      <dgm:spPr/>
    </dgm:pt>
    <dgm:pt modelId="{A84CDBC8-2D54-4E55-92B5-1B7D1A7E4E9D}" type="pres">
      <dgm:prSet presAssocID="{03DDDC30-A399-4980-A38A-005095AC5E2C}" presName="parTx" presStyleLbl="revTx" presStyleIdx="0" presStyleCnt="6">
        <dgm:presLayoutVars>
          <dgm:chMax val="0"/>
          <dgm:chPref val="0"/>
        </dgm:presLayoutVars>
      </dgm:prSet>
      <dgm:spPr/>
    </dgm:pt>
    <dgm:pt modelId="{57199C99-5556-4F52-80F3-07BC9BF6B22C}" type="pres">
      <dgm:prSet presAssocID="{03DDDC30-A399-4980-A38A-005095AC5E2C}" presName="txSpace" presStyleCnt="0"/>
      <dgm:spPr/>
    </dgm:pt>
    <dgm:pt modelId="{813528AB-6D48-41CF-902B-76252AF9C103}" type="pres">
      <dgm:prSet presAssocID="{03DDDC30-A399-4980-A38A-005095AC5E2C}" presName="desTx" presStyleLbl="revTx" presStyleIdx="1" presStyleCnt="6">
        <dgm:presLayoutVars/>
      </dgm:prSet>
      <dgm:spPr/>
    </dgm:pt>
    <dgm:pt modelId="{D896FDCF-9C8B-4422-AA1B-B45942EC5EBF}" type="pres">
      <dgm:prSet presAssocID="{8BE7E5F4-9D3B-4E77-ACF3-2D8B4EA82C39}" presName="sibTrans" presStyleCnt="0"/>
      <dgm:spPr/>
    </dgm:pt>
    <dgm:pt modelId="{B4EE0787-602E-4AFD-82AE-5E265EDED6C8}" type="pres">
      <dgm:prSet presAssocID="{4D1BD4CB-333F-4063-A174-90A333AA2E7F}" presName="compNode" presStyleCnt="0"/>
      <dgm:spPr/>
    </dgm:pt>
    <dgm:pt modelId="{9277440A-AC0E-4EB7-8718-243589161927}" type="pres">
      <dgm:prSet presAssocID="{4D1BD4CB-333F-4063-A174-90A333AA2E7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g"/>
        </a:ext>
      </dgm:extLst>
    </dgm:pt>
    <dgm:pt modelId="{8EE7DE95-E1E9-40D1-8143-A443F3B99721}" type="pres">
      <dgm:prSet presAssocID="{4D1BD4CB-333F-4063-A174-90A333AA2E7F}" presName="iconSpace" presStyleCnt="0"/>
      <dgm:spPr/>
    </dgm:pt>
    <dgm:pt modelId="{3693A3C7-0B29-4508-AF2B-0A9D1FE6EE4C}" type="pres">
      <dgm:prSet presAssocID="{4D1BD4CB-333F-4063-A174-90A333AA2E7F}" presName="parTx" presStyleLbl="revTx" presStyleIdx="2" presStyleCnt="6">
        <dgm:presLayoutVars>
          <dgm:chMax val="0"/>
          <dgm:chPref val="0"/>
        </dgm:presLayoutVars>
      </dgm:prSet>
      <dgm:spPr/>
    </dgm:pt>
    <dgm:pt modelId="{FE4FD1EF-2809-4C8D-B7A9-B2C22EB329DA}" type="pres">
      <dgm:prSet presAssocID="{4D1BD4CB-333F-4063-A174-90A333AA2E7F}" presName="txSpace" presStyleCnt="0"/>
      <dgm:spPr/>
    </dgm:pt>
    <dgm:pt modelId="{DF8E59D1-95DE-46D4-9AA1-C1F58BD89BD4}" type="pres">
      <dgm:prSet presAssocID="{4D1BD4CB-333F-4063-A174-90A333AA2E7F}" presName="desTx" presStyleLbl="revTx" presStyleIdx="3" presStyleCnt="6">
        <dgm:presLayoutVars/>
      </dgm:prSet>
      <dgm:spPr/>
    </dgm:pt>
    <dgm:pt modelId="{807C3D74-1237-4C3B-801D-9B79499B97E6}" type="pres">
      <dgm:prSet presAssocID="{6F5FEAB8-71F4-4B4C-886F-58A8115ED211}" presName="sibTrans" presStyleCnt="0"/>
      <dgm:spPr/>
    </dgm:pt>
    <dgm:pt modelId="{53287BD5-63E6-436F-AFD3-7ABDFA242DB0}" type="pres">
      <dgm:prSet presAssocID="{2DCDF244-007E-4B83-BA87-904F4D790B97}" presName="compNode" presStyleCnt="0"/>
      <dgm:spPr/>
    </dgm:pt>
    <dgm:pt modelId="{E2347A75-49FD-40E3-81E1-E6216CC3591D}" type="pres">
      <dgm:prSet presAssocID="{2DCDF244-007E-4B83-BA87-904F4D790B9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gister"/>
        </a:ext>
      </dgm:extLst>
    </dgm:pt>
    <dgm:pt modelId="{EBB9B79C-A5E3-4F7E-95A0-04897CB47452}" type="pres">
      <dgm:prSet presAssocID="{2DCDF244-007E-4B83-BA87-904F4D790B97}" presName="iconSpace" presStyleCnt="0"/>
      <dgm:spPr/>
    </dgm:pt>
    <dgm:pt modelId="{F3D1BA97-C7AC-4BE2-A4AD-6D1AEEC120DE}" type="pres">
      <dgm:prSet presAssocID="{2DCDF244-007E-4B83-BA87-904F4D790B97}" presName="parTx" presStyleLbl="revTx" presStyleIdx="4" presStyleCnt="6">
        <dgm:presLayoutVars>
          <dgm:chMax val="0"/>
          <dgm:chPref val="0"/>
        </dgm:presLayoutVars>
      </dgm:prSet>
      <dgm:spPr/>
    </dgm:pt>
    <dgm:pt modelId="{C4BDE00E-2DE5-497F-8998-2C562A456156}" type="pres">
      <dgm:prSet presAssocID="{2DCDF244-007E-4B83-BA87-904F4D790B97}" presName="txSpace" presStyleCnt="0"/>
      <dgm:spPr/>
    </dgm:pt>
    <dgm:pt modelId="{28D7057C-BFD5-4D2D-9FFF-1BF737F988F6}" type="pres">
      <dgm:prSet presAssocID="{2DCDF244-007E-4B83-BA87-904F4D790B97}" presName="desTx" presStyleLbl="revTx" presStyleIdx="5" presStyleCnt="6">
        <dgm:presLayoutVars/>
      </dgm:prSet>
      <dgm:spPr/>
    </dgm:pt>
  </dgm:ptLst>
  <dgm:cxnLst>
    <dgm:cxn modelId="{FC619500-129A-4E50-9B6A-79A09D9D1D79}" type="presOf" srcId="{4D1BD4CB-333F-4063-A174-90A333AA2E7F}" destId="{3693A3C7-0B29-4508-AF2B-0A9D1FE6EE4C}" srcOrd="0" destOrd="0" presId="urn:microsoft.com/office/officeart/2018/5/layout/CenteredIconLabelDescriptionList"/>
    <dgm:cxn modelId="{2CA81620-4B57-41ED-86CD-8EE281918DB0}" type="presOf" srcId="{7B37D612-45A4-4005-83EB-6A2210F6F28E}" destId="{813528AB-6D48-41CF-902B-76252AF9C103}" srcOrd="0" destOrd="0" presId="urn:microsoft.com/office/officeart/2018/5/layout/CenteredIconLabelDescriptionList"/>
    <dgm:cxn modelId="{7813BB35-4757-4240-B1BC-BF42ED005979}" srcId="{03DDDC30-A399-4980-A38A-005095AC5E2C}" destId="{7B37D612-45A4-4005-83EB-6A2210F6F28E}" srcOrd="0" destOrd="0" parTransId="{87E3F9B1-09DE-45AD-AA3A-4035D536337E}" sibTransId="{66B39A15-5EE6-4938-BC80-A4089515C5A2}"/>
    <dgm:cxn modelId="{F31D8643-1CD6-490B-9CB0-BD832E14861E}" srcId="{E2E4F91B-9676-42EE-AC94-443527154297}" destId="{4D1BD4CB-333F-4063-A174-90A333AA2E7F}" srcOrd="1" destOrd="0" parTransId="{2FE9B221-2461-4B9D-B3D8-5C72A86199C7}" sibTransId="{6F5FEAB8-71F4-4B4C-886F-58A8115ED211}"/>
    <dgm:cxn modelId="{81BF4F45-A7AE-4125-B4FD-FF5BED63F7FF}" srcId="{4D1BD4CB-333F-4063-A174-90A333AA2E7F}" destId="{145ACF37-842A-40C7-B9DB-F209CDFB3386}" srcOrd="0" destOrd="0" parTransId="{D04A7E52-418E-4D81-9F30-D74718964FD1}" sibTransId="{607FF50E-FA5C-4817-B56E-5787A2A3CA33}"/>
    <dgm:cxn modelId="{A97CC16E-F021-4EB0-9721-55A8B10879F7}" type="presOf" srcId="{2DCDF244-007E-4B83-BA87-904F4D790B97}" destId="{F3D1BA97-C7AC-4BE2-A4AD-6D1AEEC120DE}" srcOrd="0" destOrd="0" presId="urn:microsoft.com/office/officeart/2018/5/layout/CenteredIconLabelDescriptionList"/>
    <dgm:cxn modelId="{86D29D85-AAA1-49AB-AB4F-0F982F5EB879}" type="presOf" srcId="{03DDDC30-A399-4980-A38A-005095AC5E2C}" destId="{A84CDBC8-2D54-4E55-92B5-1B7D1A7E4E9D}" srcOrd="0" destOrd="0" presId="urn:microsoft.com/office/officeart/2018/5/layout/CenteredIconLabelDescriptionList"/>
    <dgm:cxn modelId="{810E9FA9-653D-4BD0-895A-1C0612C799FE}" type="presOf" srcId="{882B79D5-3C4E-460A-B1A0-1DB41D80CA45}" destId="{28D7057C-BFD5-4D2D-9FFF-1BF737F988F6}" srcOrd="0" destOrd="0" presId="urn:microsoft.com/office/officeart/2018/5/layout/CenteredIconLabelDescriptionList"/>
    <dgm:cxn modelId="{1F51EAB6-9C93-42F4-B68B-D67D068367F7}" srcId="{2DCDF244-007E-4B83-BA87-904F4D790B97}" destId="{882B79D5-3C4E-460A-B1A0-1DB41D80CA45}" srcOrd="0" destOrd="0" parTransId="{8C82C929-AD62-4FBE-964B-277160D32721}" sibTransId="{38B8FB40-B418-4114-97F9-451D78C93687}"/>
    <dgm:cxn modelId="{5DEDCFC2-53BE-4B70-8AEB-C5985BDE97FE}" srcId="{E2E4F91B-9676-42EE-AC94-443527154297}" destId="{2DCDF244-007E-4B83-BA87-904F4D790B97}" srcOrd="2" destOrd="0" parTransId="{718CB731-EA2D-4D5E-9AE7-63E454EFD099}" sibTransId="{787F837A-326A-4EA0-B0E7-DCD1BC14EF56}"/>
    <dgm:cxn modelId="{174129D6-A35D-4CFE-9406-8F1B125FEDB2}" type="presOf" srcId="{E2E4F91B-9676-42EE-AC94-443527154297}" destId="{E502AFE4-269B-4975-A288-29F194D47962}" srcOrd="0" destOrd="0" presId="urn:microsoft.com/office/officeart/2018/5/layout/CenteredIconLabelDescriptionList"/>
    <dgm:cxn modelId="{60B557D6-533A-4D4E-8557-D358F37D73B0}" srcId="{E2E4F91B-9676-42EE-AC94-443527154297}" destId="{03DDDC30-A399-4980-A38A-005095AC5E2C}" srcOrd="0" destOrd="0" parTransId="{49BA6339-B45A-41F2-9D80-424F9883111C}" sibTransId="{8BE7E5F4-9D3B-4E77-ACF3-2D8B4EA82C39}"/>
    <dgm:cxn modelId="{ABFDCAFC-64BE-4FDD-885F-14407FFAC031}" type="presOf" srcId="{145ACF37-842A-40C7-B9DB-F209CDFB3386}" destId="{DF8E59D1-95DE-46D4-9AA1-C1F58BD89BD4}" srcOrd="0" destOrd="0" presId="urn:microsoft.com/office/officeart/2018/5/layout/CenteredIconLabelDescriptionList"/>
    <dgm:cxn modelId="{F631E81C-173D-4AD3-86C8-D601DF9E1F88}" type="presParOf" srcId="{E502AFE4-269B-4975-A288-29F194D47962}" destId="{F3FD78B7-2336-40D3-99F9-D4D72BA312D8}" srcOrd="0" destOrd="0" presId="urn:microsoft.com/office/officeart/2018/5/layout/CenteredIconLabelDescriptionList"/>
    <dgm:cxn modelId="{8212B46D-D039-4D76-B902-62B0FF19A5BC}" type="presParOf" srcId="{F3FD78B7-2336-40D3-99F9-D4D72BA312D8}" destId="{CFFD4885-DAC9-4F9C-91FC-89D07F4B215F}" srcOrd="0" destOrd="0" presId="urn:microsoft.com/office/officeart/2018/5/layout/CenteredIconLabelDescriptionList"/>
    <dgm:cxn modelId="{54166B56-5D99-4D4C-8CCA-6456770635B1}" type="presParOf" srcId="{F3FD78B7-2336-40D3-99F9-D4D72BA312D8}" destId="{F4ECCA18-2109-431B-AFBE-4E1CBF9ECCE5}" srcOrd="1" destOrd="0" presId="urn:microsoft.com/office/officeart/2018/5/layout/CenteredIconLabelDescriptionList"/>
    <dgm:cxn modelId="{F2CC5363-1572-4F1D-8462-EE7E1AF970B0}" type="presParOf" srcId="{F3FD78B7-2336-40D3-99F9-D4D72BA312D8}" destId="{A84CDBC8-2D54-4E55-92B5-1B7D1A7E4E9D}" srcOrd="2" destOrd="0" presId="urn:microsoft.com/office/officeart/2018/5/layout/CenteredIconLabelDescriptionList"/>
    <dgm:cxn modelId="{1207C9E0-4677-4AAC-9525-A57ADF1F53D6}" type="presParOf" srcId="{F3FD78B7-2336-40D3-99F9-D4D72BA312D8}" destId="{57199C99-5556-4F52-80F3-07BC9BF6B22C}" srcOrd="3" destOrd="0" presId="urn:microsoft.com/office/officeart/2018/5/layout/CenteredIconLabelDescriptionList"/>
    <dgm:cxn modelId="{3C193966-0BDB-48C2-80E4-ED4DCD73B82F}" type="presParOf" srcId="{F3FD78B7-2336-40D3-99F9-D4D72BA312D8}" destId="{813528AB-6D48-41CF-902B-76252AF9C103}" srcOrd="4" destOrd="0" presId="urn:microsoft.com/office/officeart/2018/5/layout/CenteredIconLabelDescriptionList"/>
    <dgm:cxn modelId="{B369301E-3BCC-4D06-AD84-F7969AB8B16F}" type="presParOf" srcId="{E502AFE4-269B-4975-A288-29F194D47962}" destId="{D896FDCF-9C8B-4422-AA1B-B45942EC5EBF}" srcOrd="1" destOrd="0" presId="urn:microsoft.com/office/officeart/2018/5/layout/CenteredIconLabelDescriptionList"/>
    <dgm:cxn modelId="{8CA941F0-6DFE-488F-A671-7B4BDFAA9522}" type="presParOf" srcId="{E502AFE4-269B-4975-A288-29F194D47962}" destId="{B4EE0787-602E-4AFD-82AE-5E265EDED6C8}" srcOrd="2" destOrd="0" presId="urn:microsoft.com/office/officeart/2018/5/layout/CenteredIconLabelDescriptionList"/>
    <dgm:cxn modelId="{478D2FB7-E181-46A5-BFA3-8AE30787E78B}" type="presParOf" srcId="{B4EE0787-602E-4AFD-82AE-5E265EDED6C8}" destId="{9277440A-AC0E-4EB7-8718-243589161927}" srcOrd="0" destOrd="0" presId="urn:microsoft.com/office/officeart/2018/5/layout/CenteredIconLabelDescriptionList"/>
    <dgm:cxn modelId="{47B6327D-383C-453B-B379-C8AB1C299B4D}" type="presParOf" srcId="{B4EE0787-602E-4AFD-82AE-5E265EDED6C8}" destId="{8EE7DE95-E1E9-40D1-8143-A443F3B99721}" srcOrd="1" destOrd="0" presId="urn:microsoft.com/office/officeart/2018/5/layout/CenteredIconLabelDescriptionList"/>
    <dgm:cxn modelId="{4CD73AC5-8304-48C2-B9AE-2C67FC9283BB}" type="presParOf" srcId="{B4EE0787-602E-4AFD-82AE-5E265EDED6C8}" destId="{3693A3C7-0B29-4508-AF2B-0A9D1FE6EE4C}" srcOrd="2" destOrd="0" presId="urn:microsoft.com/office/officeart/2018/5/layout/CenteredIconLabelDescriptionList"/>
    <dgm:cxn modelId="{FF9358E5-0E25-45C7-B85C-06568DAFECA4}" type="presParOf" srcId="{B4EE0787-602E-4AFD-82AE-5E265EDED6C8}" destId="{FE4FD1EF-2809-4C8D-B7A9-B2C22EB329DA}" srcOrd="3" destOrd="0" presId="urn:microsoft.com/office/officeart/2018/5/layout/CenteredIconLabelDescriptionList"/>
    <dgm:cxn modelId="{E641A66A-D432-4F74-9336-FC5F491DE129}" type="presParOf" srcId="{B4EE0787-602E-4AFD-82AE-5E265EDED6C8}" destId="{DF8E59D1-95DE-46D4-9AA1-C1F58BD89BD4}" srcOrd="4" destOrd="0" presId="urn:microsoft.com/office/officeart/2018/5/layout/CenteredIconLabelDescriptionList"/>
    <dgm:cxn modelId="{45FB3C98-41E3-4A58-BBE7-7FD02C2CCAC1}" type="presParOf" srcId="{E502AFE4-269B-4975-A288-29F194D47962}" destId="{807C3D74-1237-4C3B-801D-9B79499B97E6}" srcOrd="3" destOrd="0" presId="urn:microsoft.com/office/officeart/2018/5/layout/CenteredIconLabelDescriptionList"/>
    <dgm:cxn modelId="{63EA8900-582C-459B-873D-E1DF43183F7C}" type="presParOf" srcId="{E502AFE4-269B-4975-A288-29F194D47962}" destId="{53287BD5-63E6-436F-AFD3-7ABDFA242DB0}" srcOrd="4" destOrd="0" presId="urn:microsoft.com/office/officeart/2018/5/layout/CenteredIconLabelDescriptionList"/>
    <dgm:cxn modelId="{5838E1B2-6B7A-4935-B467-7D3454860615}" type="presParOf" srcId="{53287BD5-63E6-436F-AFD3-7ABDFA242DB0}" destId="{E2347A75-49FD-40E3-81E1-E6216CC3591D}" srcOrd="0" destOrd="0" presId="urn:microsoft.com/office/officeart/2018/5/layout/CenteredIconLabelDescriptionList"/>
    <dgm:cxn modelId="{49CA553F-BD4F-40D1-BD67-841E1DF2E4C3}" type="presParOf" srcId="{53287BD5-63E6-436F-AFD3-7ABDFA242DB0}" destId="{EBB9B79C-A5E3-4F7E-95A0-04897CB47452}" srcOrd="1" destOrd="0" presId="urn:microsoft.com/office/officeart/2018/5/layout/CenteredIconLabelDescriptionList"/>
    <dgm:cxn modelId="{91EE5C95-A5E1-4CB2-89B2-C8EC62C2ECF3}" type="presParOf" srcId="{53287BD5-63E6-436F-AFD3-7ABDFA242DB0}" destId="{F3D1BA97-C7AC-4BE2-A4AD-6D1AEEC120DE}" srcOrd="2" destOrd="0" presId="urn:microsoft.com/office/officeart/2018/5/layout/CenteredIconLabelDescriptionList"/>
    <dgm:cxn modelId="{FE069AB1-9B96-417F-9EE6-2501B45FA801}" type="presParOf" srcId="{53287BD5-63E6-436F-AFD3-7ABDFA242DB0}" destId="{C4BDE00E-2DE5-497F-8998-2C562A456156}" srcOrd="3" destOrd="0" presId="urn:microsoft.com/office/officeart/2018/5/layout/CenteredIconLabelDescriptionList"/>
    <dgm:cxn modelId="{32ABBEC5-E288-42AF-93DC-489B5B86ED04}" type="presParOf" srcId="{53287BD5-63E6-436F-AFD3-7ABDFA242DB0}" destId="{28D7057C-BFD5-4D2D-9FFF-1BF737F988F6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31A97D-1962-41CC-8A2F-485B34F88FC3}">
      <dsp:nvSpPr>
        <dsp:cNvPr id="0" name=""/>
        <dsp:cNvSpPr/>
      </dsp:nvSpPr>
      <dsp:spPr>
        <a:xfrm>
          <a:off x="0" y="0"/>
          <a:ext cx="4730749" cy="115531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Products, value,  quality, and service</a:t>
          </a:r>
        </a:p>
      </dsp:txBody>
      <dsp:txXfrm>
        <a:off x="33838" y="33838"/>
        <a:ext cx="3386446" cy="1087643"/>
      </dsp:txXfrm>
    </dsp:sp>
    <dsp:sp modelId="{6328F9A0-56E0-4B75-B44A-0117825B4A5E}">
      <dsp:nvSpPr>
        <dsp:cNvPr id="0" name=""/>
        <dsp:cNvSpPr/>
      </dsp:nvSpPr>
      <dsp:spPr>
        <a:xfrm>
          <a:off x="396200" y="1365377"/>
          <a:ext cx="4730749" cy="1155319"/>
        </a:xfrm>
        <a:prstGeom prst="roundRect">
          <a:avLst>
            <a:gd name="adj" fmla="val 10000"/>
          </a:avLst>
        </a:prstGeom>
        <a:solidFill>
          <a:schemeClr val="accent2">
            <a:hueOff val="-1130992"/>
            <a:satOff val="3728"/>
            <a:lumOff val="398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Success is our objective</a:t>
          </a:r>
        </a:p>
      </dsp:txBody>
      <dsp:txXfrm>
        <a:off x="430038" y="1399215"/>
        <a:ext cx="3515915" cy="1087643"/>
      </dsp:txXfrm>
    </dsp:sp>
    <dsp:sp modelId="{6B682C45-A669-4AAF-A52B-1754E7CDE355}">
      <dsp:nvSpPr>
        <dsp:cNvPr id="0" name=""/>
        <dsp:cNvSpPr/>
      </dsp:nvSpPr>
      <dsp:spPr>
        <a:xfrm>
          <a:off x="786487" y="2730754"/>
          <a:ext cx="4730749" cy="1155319"/>
        </a:xfrm>
        <a:prstGeom prst="roundRect">
          <a:avLst>
            <a:gd name="adj" fmla="val 10000"/>
          </a:avLst>
        </a:prstGeom>
        <a:solidFill>
          <a:schemeClr val="accent2">
            <a:hueOff val="-2261984"/>
            <a:satOff val="7457"/>
            <a:lumOff val="797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Satisfaction is our mission</a:t>
          </a:r>
        </a:p>
      </dsp:txBody>
      <dsp:txXfrm>
        <a:off x="820325" y="2764592"/>
        <a:ext cx="3521829" cy="1087643"/>
      </dsp:txXfrm>
    </dsp:sp>
    <dsp:sp modelId="{64CD1CAF-EAB7-44C4-A6FD-3693F1C78009}">
      <dsp:nvSpPr>
        <dsp:cNvPr id="0" name=""/>
        <dsp:cNvSpPr/>
      </dsp:nvSpPr>
      <dsp:spPr>
        <a:xfrm>
          <a:off x="1182687" y="4096131"/>
          <a:ext cx="4730749" cy="1155319"/>
        </a:xfrm>
        <a:prstGeom prst="roundRect">
          <a:avLst>
            <a:gd name="adj" fmla="val 10000"/>
          </a:avLst>
        </a:prstGeom>
        <a:solidFill>
          <a:schemeClr val="accent2">
            <a:hueOff val="-3392975"/>
            <a:satOff val="11185"/>
            <a:lumOff val="1196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Partnership is the key</a:t>
          </a:r>
        </a:p>
      </dsp:txBody>
      <dsp:txXfrm>
        <a:off x="1216525" y="4129969"/>
        <a:ext cx="3515915" cy="1087643"/>
      </dsp:txXfrm>
    </dsp:sp>
    <dsp:sp modelId="{99F4A771-78AF-425D-9223-ED5FA874D538}">
      <dsp:nvSpPr>
        <dsp:cNvPr id="0" name=""/>
        <dsp:cNvSpPr/>
      </dsp:nvSpPr>
      <dsp:spPr>
        <a:xfrm>
          <a:off x="3979792" y="884869"/>
          <a:ext cx="750957" cy="75095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/>
        </a:p>
      </dsp:txBody>
      <dsp:txXfrm>
        <a:off x="4148757" y="884869"/>
        <a:ext cx="413027" cy="565095"/>
      </dsp:txXfrm>
    </dsp:sp>
    <dsp:sp modelId="{C2983C25-0B10-4EB3-A050-D921184672C4}">
      <dsp:nvSpPr>
        <dsp:cNvPr id="0" name=""/>
        <dsp:cNvSpPr/>
      </dsp:nvSpPr>
      <dsp:spPr>
        <a:xfrm>
          <a:off x="4375992" y="2250246"/>
          <a:ext cx="750957" cy="75095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2096409"/>
            <a:satOff val="8402"/>
            <a:lumOff val="1248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2096409"/>
              <a:satOff val="8402"/>
              <a:lumOff val="12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/>
        </a:p>
      </dsp:txBody>
      <dsp:txXfrm>
        <a:off x="4544957" y="2250246"/>
        <a:ext cx="413027" cy="565095"/>
      </dsp:txXfrm>
    </dsp:sp>
    <dsp:sp modelId="{3FE7206D-49E2-44FB-B73C-9FD41AE919E3}">
      <dsp:nvSpPr>
        <dsp:cNvPr id="0" name=""/>
        <dsp:cNvSpPr/>
      </dsp:nvSpPr>
      <dsp:spPr>
        <a:xfrm>
          <a:off x="4766279" y="3615623"/>
          <a:ext cx="750957" cy="75095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4192819"/>
            <a:satOff val="16804"/>
            <a:lumOff val="2495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4192819"/>
              <a:satOff val="16804"/>
              <a:lumOff val="24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/>
        </a:p>
      </dsp:txBody>
      <dsp:txXfrm>
        <a:off x="4935244" y="3615623"/>
        <a:ext cx="413027" cy="5650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27BEAA-BA84-46C9-B6D0-C72307DA978C}">
      <dsp:nvSpPr>
        <dsp:cNvPr id="0" name=""/>
        <dsp:cNvSpPr/>
      </dsp:nvSpPr>
      <dsp:spPr>
        <a:xfrm>
          <a:off x="576451" y="547264"/>
          <a:ext cx="1246770" cy="124677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77C549-F52B-4442-ABEC-6962C733E221}">
      <dsp:nvSpPr>
        <dsp:cNvPr id="0" name=""/>
        <dsp:cNvSpPr/>
      </dsp:nvSpPr>
      <dsp:spPr>
        <a:xfrm>
          <a:off x="842156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030A24-396D-42C8-A5DD-5FC918A3B873}">
      <dsp:nvSpPr>
        <dsp:cNvPr id="0" name=""/>
        <dsp:cNvSpPr/>
      </dsp:nvSpPr>
      <dsp:spPr>
        <a:xfrm>
          <a:off x="177893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 dirty="0"/>
            <a:t>Forecast vs. actual</a:t>
          </a:r>
        </a:p>
      </dsp:txBody>
      <dsp:txXfrm>
        <a:off x="177893" y="2182373"/>
        <a:ext cx="2043886" cy="720000"/>
      </dsp:txXfrm>
    </dsp:sp>
    <dsp:sp modelId="{78CD2AC5-C796-45BB-A09D-1CEF75BB685B}">
      <dsp:nvSpPr>
        <dsp:cNvPr id="0" name=""/>
        <dsp:cNvSpPr/>
      </dsp:nvSpPr>
      <dsp:spPr>
        <a:xfrm>
          <a:off x="2978018" y="547264"/>
          <a:ext cx="1246770" cy="124677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87B914-98F6-4DE6-B281-4D0FA68AEEE8}">
      <dsp:nvSpPr>
        <dsp:cNvPr id="0" name=""/>
        <dsp:cNvSpPr/>
      </dsp:nvSpPr>
      <dsp:spPr>
        <a:xfrm>
          <a:off x="3243723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F44F2A-D50F-4407-9FF5-2BFED4A1E3D2}">
      <dsp:nvSpPr>
        <dsp:cNvPr id="0" name=""/>
        <dsp:cNvSpPr/>
      </dsp:nvSpPr>
      <dsp:spPr>
        <a:xfrm>
          <a:off x="2579460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Gross Margin</a:t>
          </a:r>
        </a:p>
      </dsp:txBody>
      <dsp:txXfrm>
        <a:off x="2579460" y="2182373"/>
        <a:ext cx="2043886" cy="720000"/>
      </dsp:txXfrm>
    </dsp:sp>
    <dsp:sp modelId="{7033C1FE-08FA-4233-88F3-479787109113}">
      <dsp:nvSpPr>
        <dsp:cNvPr id="0" name=""/>
        <dsp:cNvSpPr/>
      </dsp:nvSpPr>
      <dsp:spPr>
        <a:xfrm>
          <a:off x="5379585" y="547264"/>
          <a:ext cx="1246770" cy="124677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1C436B-9C02-4EBD-BAFD-1748F8F44839}">
      <dsp:nvSpPr>
        <dsp:cNvPr id="0" name=""/>
        <dsp:cNvSpPr/>
      </dsp:nvSpPr>
      <dsp:spPr>
        <a:xfrm>
          <a:off x="5645290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4C4141-3FD0-417E-B02D-8613A3C9F736}">
      <dsp:nvSpPr>
        <dsp:cNvPr id="0" name=""/>
        <dsp:cNvSpPr/>
      </dsp:nvSpPr>
      <dsp:spPr>
        <a:xfrm>
          <a:off x="4981027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Important trends</a:t>
          </a:r>
        </a:p>
      </dsp:txBody>
      <dsp:txXfrm>
        <a:off x="4981027" y="2182373"/>
        <a:ext cx="2043886" cy="720000"/>
      </dsp:txXfrm>
    </dsp:sp>
    <dsp:sp modelId="{F0F2338F-716D-45CE-A9F5-4F0257B0BFD2}">
      <dsp:nvSpPr>
        <dsp:cNvPr id="0" name=""/>
        <dsp:cNvSpPr/>
      </dsp:nvSpPr>
      <dsp:spPr>
        <a:xfrm>
          <a:off x="7781152" y="547264"/>
          <a:ext cx="1246770" cy="1246770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D7DA54-2CFD-41F1-AE03-2B6219487346}">
      <dsp:nvSpPr>
        <dsp:cNvPr id="0" name=""/>
        <dsp:cNvSpPr/>
      </dsp:nvSpPr>
      <dsp:spPr>
        <a:xfrm>
          <a:off x="8046857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2AE336-7238-4028-B6C5-76FBFA355CAC}">
      <dsp:nvSpPr>
        <dsp:cNvPr id="0" name=""/>
        <dsp:cNvSpPr/>
      </dsp:nvSpPr>
      <dsp:spPr>
        <a:xfrm>
          <a:off x="7382594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 dirty="0"/>
            <a:t>Compare company to rest of market</a:t>
          </a:r>
        </a:p>
      </dsp:txBody>
      <dsp:txXfrm>
        <a:off x="7382594" y="2182373"/>
        <a:ext cx="2043886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6C5D5B-D29D-42D0-AEE3-6D02199FADEF}">
      <dsp:nvSpPr>
        <dsp:cNvPr id="0" name=""/>
        <dsp:cNvSpPr/>
      </dsp:nvSpPr>
      <dsp:spPr>
        <a:xfrm>
          <a:off x="576451" y="547264"/>
          <a:ext cx="1246770" cy="124677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20F5FB-6347-45E3-BAF8-7553AA0F38A9}">
      <dsp:nvSpPr>
        <dsp:cNvPr id="0" name=""/>
        <dsp:cNvSpPr/>
      </dsp:nvSpPr>
      <dsp:spPr>
        <a:xfrm>
          <a:off x="842156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E58E4A-1130-4F4D-9B3D-F04FB9F69239}">
      <dsp:nvSpPr>
        <dsp:cNvPr id="0" name=""/>
        <dsp:cNvSpPr/>
      </dsp:nvSpPr>
      <dsp:spPr>
        <a:xfrm>
          <a:off x="177893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 dirty="0"/>
            <a:t>Fast delivery</a:t>
          </a:r>
        </a:p>
      </dsp:txBody>
      <dsp:txXfrm>
        <a:off x="177893" y="2182373"/>
        <a:ext cx="2043886" cy="720000"/>
      </dsp:txXfrm>
    </dsp:sp>
    <dsp:sp modelId="{AD284DB4-B424-49BB-96F3-A8ABFA9619D8}">
      <dsp:nvSpPr>
        <dsp:cNvPr id="0" name=""/>
        <dsp:cNvSpPr/>
      </dsp:nvSpPr>
      <dsp:spPr>
        <a:xfrm>
          <a:off x="2978018" y="547264"/>
          <a:ext cx="1246770" cy="124677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F0A9EB-6CA7-4AEA-BD7A-C343B14C7211}">
      <dsp:nvSpPr>
        <dsp:cNvPr id="0" name=""/>
        <dsp:cNvSpPr/>
      </dsp:nvSpPr>
      <dsp:spPr>
        <a:xfrm>
          <a:off x="3243723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63E005-C567-4DB1-BC4E-FBEAEA4429FF}">
      <dsp:nvSpPr>
        <dsp:cNvPr id="0" name=""/>
        <dsp:cNvSpPr/>
      </dsp:nvSpPr>
      <dsp:spPr>
        <a:xfrm>
          <a:off x="2579460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 dirty="0"/>
            <a:t>Top manufacturers</a:t>
          </a:r>
        </a:p>
      </dsp:txBody>
      <dsp:txXfrm>
        <a:off x="2579460" y="2182373"/>
        <a:ext cx="2043886" cy="720000"/>
      </dsp:txXfrm>
    </dsp:sp>
    <dsp:sp modelId="{7C1ED329-3C4B-48B3-BDE8-C0AACF9B73EA}">
      <dsp:nvSpPr>
        <dsp:cNvPr id="0" name=""/>
        <dsp:cNvSpPr/>
      </dsp:nvSpPr>
      <dsp:spPr>
        <a:xfrm>
          <a:off x="5379585" y="547264"/>
          <a:ext cx="1246770" cy="124677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91CD97-4A54-48B8-A461-7B47D94E8333}">
      <dsp:nvSpPr>
        <dsp:cNvPr id="0" name=""/>
        <dsp:cNvSpPr/>
      </dsp:nvSpPr>
      <dsp:spPr>
        <a:xfrm>
          <a:off x="5645290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E266F5-B910-49A9-B6C1-6CC5D2BE046F}">
      <dsp:nvSpPr>
        <dsp:cNvPr id="0" name=""/>
        <dsp:cNvSpPr/>
      </dsp:nvSpPr>
      <dsp:spPr>
        <a:xfrm>
          <a:off x="4981027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/>
            <a:t>Competitive prices</a:t>
          </a:r>
        </a:p>
      </dsp:txBody>
      <dsp:txXfrm>
        <a:off x="4981027" y="2182373"/>
        <a:ext cx="2043886" cy="720000"/>
      </dsp:txXfrm>
    </dsp:sp>
    <dsp:sp modelId="{BBDFC9A4-2BB1-4ADD-B552-83BE666C1EDD}">
      <dsp:nvSpPr>
        <dsp:cNvPr id="0" name=""/>
        <dsp:cNvSpPr/>
      </dsp:nvSpPr>
      <dsp:spPr>
        <a:xfrm>
          <a:off x="7781152" y="547264"/>
          <a:ext cx="1246770" cy="124677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ED0E13-9119-4CB0-9134-1567ABB7E1CD}">
      <dsp:nvSpPr>
        <dsp:cNvPr id="0" name=""/>
        <dsp:cNvSpPr/>
      </dsp:nvSpPr>
      <dsp:spPr>
        <a:xfrm>
          <a:off x="8046857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2908DE-09CC-419B-873E-F59B0240EE1F}">
      <dsp:nvSpPr>
        <dsp:cNvPr id="0" name=""/>
        <dsp:cNvSpPr/>
      </dsp:nvSpPr>
      <dsp:spPr>
        <a:xfrm>
          <a:off x="7382594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 dirty="0"/>
            <a:t>After sales support</a:t>
          </a:r>
        </a:p>
      </dsp:txBody>
      <dsp:txXfrm>
        <a:off x="7382594" y="2182373"/>
        <a:ext cx="2043886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FD4885-DAC9-4F9C-91FC-89D07F4B215F}">
      <dsp:nvSpPr>
        <dsp:cNvPr id="0" name=""/>
        <dsp:cNvSpPr/>
      </dsp:nvSpPr>
      <dsp:spPr>
        <a:xfrm>
          <a:off x="935070" y="716709"/>
          <a:ext cx="1002585" cy="100258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4CDBC8-2D54-4E55-92B5-1B7D1A7E4E9D}">
      <dsp:nvSpPr>
        <dsp:cNvPr id="0" name=""/>
        <dsp:cNvSpPr/>
      </dsp:nvSpPr>
      <dsp:spPr>
        <a:xfrm>
          <a:off x="4097" y="1805992"/>
          <a:ext cx="2864531" cy="429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200" kern="1200"/>
            <a:t>Advertising</a:t>
          </a:r>
        </a:p>
      </dsp:txBody>
      <dsp:txXfrm>
        <a:off x="4097" y="1805992"/>
        <a:ext cx="2864531" cy="429679"/>
      </dsp:txXfrm>
    </dsp:sp>
    <dsp:sp modelId="{813528AB-6D48-41CF-902B-76252AF9C103}">
      <dsp:nvSpPr>
        <dsp:cNvPr id="0" name=""/>
        <dsp:cNvSpPr/>
      </dsp:nvSpPr>
      <dsp:spPr>
        <a:xfrm>
          <a:off x="4097" y="2275996"/>
          <a:ext cx="2864531" cy="456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/>
            <a:t>Circulars, newspapers, television, and radio</a:t>
          </a:r>
          <a:endParaRPr lang="en-US" sz="1700" kern="1200"/>
        </a:p>
      </dsp:txBody>
      <dsp:txXfrm>
        <a:off x="4097" y="2275996"/>
        <a:ext cx="2864531" cy="456931"/>
      </dsp:txXfrm>
    </dsp:sp>
    <dsp:sp modelId="{9277440A-AC0E-4EB7-8718-243589161927}">
      <dsp:nvSpPr>
        <dsp:cNvPr id="0" name=""/>
        <dsp:cNvSpPr/>
      </dsp:nvSpPr>
      <dsp:spPr>
        <a:xfrm>
          <a:off x="4300894" y="716709"/>
          <a:ext cx="1002585" cy="100258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93A3C7-0B29-4508-AF2B-0A9D1FE6EE4C}">
      <dsp:nvSpPr>
        <dsp:cNvPr id="0" name=""/>
        <dsp:cNvSpPr/>
      </dsp:nvSpPr>
      <dsp:spPr>
        <a:xfrm>
          <a:off x="3369921" y="1805992"/>
          <a:ext cx="2864531" cy="429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200" kern="1200"/>
            <a:t>Promotions</a:t>
          </a:r>
        </a:p>
      </dsp:txBody>
      <dsp:txXfrm>
        <a:off x="3369921" y="1805992"/>
        <a:ext cx="2864531" cy="429679"/>
      </dsp:txXfrm>
    </dsp:sp>
    <dsp:sp modelId="{DF8E59D1-95DE-46D4-9AA1-C1F58BD89BD4}">
      <dsp:nvSpPr>
        <dsp:cNvPr id="0" name=""/>
        <dsp:cNvSpPr/>
      </dsp:nvSpPr>
      <dsp:spPr>
        <a:xfrm>
          <a:off x="3369921" y="2275996"/>
          <a:ext cx="2864531" cy="456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/>
            <a:t>Special offers and discounts</a:t>
          </a:r>
          <a:endParaRPr lang="en-US" sz="1700" kern="1200"/>
        </a:p>
      </dsp:txBody>
      <dsp:txXfrm>
        <a:off x="3369921" y="2275996"/>
        <a:ext cx="2864531" cy="456931"/>
      </dsp:txXfrm>
    </dsp:sp>
    <dsp:sp modelId="{E2347A75-49FD-40E3-81E1-E6216CC3591D}">
      <dsp:nvSpPr>
        <dsp:cNvPr id="0" name=""/>
        <dsp:cNvSpPr/>
      </dsp:nvSpPr>
      <dsp:spPr>
        <a:xfrm>
          <a:off x="7666718" y="716709"/>
          <a:ext cx="1002585" cy="100258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D1BA97-C7AC-4BE2-A4AD-6D1AEEC120DE}">
      <dsp:nvSpPr>
        <dsp:cNvPr id="0" name=""/>
        <dsp:cNvSpPr/>
      </dsp:nvSpPr>
      <dsp:spPr>
        <a:xfrm>
          <a:off x="6735746" y="1805992"/>
          <a:ext cx="2864531" cy="429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200" kern="1200"/>
            <a:t>After sales</a:t>
          </a:r>
        </a:p>
      </dsp:txBody>
      <dsp:txXfrm>
        <a:off x="6735746" y="1805992"/>
        <a:ext cx="2864531" cy="429679"/>
      </dsp:txXfrm>
    </dsp:sp>
    <dsp:sp modelId="{28D7057C-BFD5-4D2D-9FFF-1BF737F988F6}">
      <dsp:nvSpPr>
        <dsp:cNvPr id="0" name=""/>
        <dsp:cNvSpPr/>
      </dsp:nvSpPr>
      <dsp:spPr>
        <a:xfrm>
          <a:off x="6735746" y="2275996"/>
          <a:ext cx="2864531" cy="456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 dirty="0"/>
            <a:t>Mailings and telemarketing </a:t>
          </a:r>
          <a:endParaRPr lang="en-US" sz="1700" kern="1200" dirty="0"/>
        </a:p>
      </dsp:txBody>
      <dsp:txXfrm>
        <a:off x="6735746" y="2275996"/>
        <a:ext cx="2864531" cy="4569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A55449D7-DB86-4DB2-BCD6-63BD9D262C7A}" type="datetime1">
              <a:rPr lang="en-US"/>
              <a:pPr/>
              <a:t>3/12/2020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FFE340B4-C2C0-422B-BC0F-D549B81EE14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4936EAE6-143C-4BA9-9B78-04AE1154E830}" type="datetime1">
              <a:rPr lang="en-US"/>
              <a:pPr/>
              <a:t>3/12/2020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92BCEF6-FC27-43AE-A316-46DF1FDED09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6A44933-5807-4E23-8B1B-B2446671B947}" type="datetime1">
              <a:rPr lang="en-US"/>
              <a:pPr/>
              <a:t>3/12/2020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6379A3-0F60-4D7B-9E78-2621AC5821F4}" type="slidenum">
              <a:rPr lang="en-US"/>
              <a:pPr/>
              <a:t>1</a:t>
            </a:fld>
            <a:endParaRPr lang="en-US"/>
          </a:p>
        </p:txBody>
      </p:sp>
      <p:sp>
        <p:nvSpPr>
          <p:cNvPr id="225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b="0" i="0" dirty="0"/>
              <a:t>Welcome to the Making a Business of Recreation presentation. </a:t>
            </a:r>
          </a:p>
          <a:p>
            <a:r>
              <a:rPr lang="en-US" b="0" i="0" dirty="0"/>
              <a:t>Presented by [Insert your Name] with Worldwide Sporting Goods.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dirty="0"/>
              <a:t>Meeting the Needs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000000"/>
                </a:solidFill>
              </a:rPr>
              <a:t>Retail partners program targets our large customers. They become part of the Worldwide Sporting Goods network, which creates a link between WSG and the local market.</a:t>
            </a:r>
          </a:p>
          <a:p>
            <a:endParaRPr lang="en-US" b="0" i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36EAE6-143C-4BA9-9B78-04AE1154E8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BCEF6-FC27-43AE-A316-46DF1FDED09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38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/>
              <a:t>Growing Sales</a:t>
            </a:r>
          </a:p>
          <a:p>
            <a:r>
              <a:rPr lang="en-US" b="0" i="0" dirty="0"/>
              <a:t>We track regional sales to ensure your success.</a:t>
            </a:r>
          </a:p>
          <a:p>
            <a:r>
              <a:rPr lang="en-US" b="0" i="0" dirty="0"/>
              <a:t>[Click to animate Region 1]</a:t>
            </a:r>
          </a:p>
          <a:p>
            <a:r>
              <a:rPr lang="en-US" b="0" i="0" dirty="0"/>
              <a:t>Region 1 is our best performing region.</a:t>
            </a:r>
          </a:p>
          <a:p>
            <a:r>
              <a:rPr lang="en-US" b="0" i="0" dirty="0"/>
              <a:t>[Click to animate Region 2]</a:t>
            </a:r>
          </a:p>
          <a:p>
            <a:r>
              <a:rPr lang="en-US" b="0" i="0" dirty="0"/>
              <a:t>Region 2 has showed great promise.</a:t>
            </a:r>
          </a:p>
          <a:p>
            <a:r>
              <a:rPr lang="en-US" b="0" i="0" dirty="0"/>
              <a:t>[Click to animate Region 3]</a:t>
            </a:r>
          </a:p>
          <a:p>
            <a:r>
              <a:rPr lang="en-US" b="0" i="0" dirty="0"/>
              <a:t>Region 3 has proved great potential as a runner up.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/>
              <a:t>[Click and hold until the cursor turns into a laser pointer, then drag to circle the top of each of Region 1’s columns]</a:t>
            </a:r>
          </a:p>
          <a:p>
            <a:r>
              <a:rPr lang="en-US" b="0" i="0" dirty="0"/>
              <a:t>While region 1 has the higher sales, trends show that sporting goods sales are in a constant and steady increase in each region.</a:t>
            </a:r>
          </a:p>
          <a:p>
            <a:r>
              <a:rPr lang="en-US" b="0" i="0" dirty="0"/>
              <a:t>With the ever-growing customer demands, we are here to support you.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36EAE6-143C-4BA9-9B78-04AE1154E8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BCEF6-FC27-43AE-A316-46DF1FDED09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895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A4A7EE27-DB67-4166-89D3-59FB42C6BA52}" type="datetime1">
              <a:rPr lang="en-US"/>
              <a:pPr/>
              <a:t>3/12/2020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7262B4-3E3E-493D-8BCB-B4539EA44816}" type="slidenum">
              <a:rPr lang="en-US"/>
              <a:pPr/>
              <a:t>4</a:t>
            </a:fld>
            <a:endParaRPr lang="en-US"/>
          </a:p>
        </p:txBody>
      </p:sp>
      <p:sp>
        <p:nvSpPr>
          <p:cNvPr id="317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17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/>
              <a:t>Success, satisfaction, partnership</a:t>
            </a:r>
          </a:p>
          <a:p>
            <a:r>
              <a:rPr lang="en-US" b="0" i="0" dirty="0"/>
              <a:t>We offer the best Products, value, quality, and service</a:t>
            </a:r>
          </a:p>
          <a:p>
            <a:r>
              <a:rPr lang="en-US" b="0" i="0" dirty="0"/>
              <a:t>Your success is our objective</a:t>
            </a:r>
          </a:p>
          <a:p>
            <a:r>
              <a:rPr lang="en-US" b="0" i="0" dirty="0"/>
              <a:t>Your customers satisfaction is our mission</a:t>
            </a:r>
          </a:p>
          <a:p>
            <a:r>
              <a:rPr lang="en-US" b="0" i="0" dirty="0"/>
              <a:t>Our Partnership is the key</a:t>
            </a:r>
          </a:p>
          <a:p>
            <a:endParaRPr lang="en-US" b="0" i="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/>
              <a:t>Revenue and Profit</a:t>
            </a:r>
          </a:p>
          <a:p>
            <a:r>
              <a:rPr lang="en-US" b="0" i="0" dirty="0"/>
              <a:t>We proactively compare Forecast vs. actual to ensure you are staying on track</a:t>
            </a:r>
          </a:p>
          <a:p>
            <a:r>
              <a:rPr lang="en-US" b="0" i="0" dirty="0"/>
              <a:t>We work together with you to ensure your Gross Margin goals are met</a:t>
            </a:r>
          </a:p>
          <a:p>
            <a:r>
              <a:rPr lang="en-US" b="0" i="0" dirty="0"/>
              <a:t>We stay on top of Important trends to ensure you can react to your customer’s changing needs</a:t>
            </a:r>
          </a:p>
          <a:p>
            <a:r>
              <a:rPr lang="en-US" b="0" i="0" dirty="0"/>
              <a:t>If you Compare our company to the rest of the market, you will find we offer the best value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36EAE6-143C-4BA9-9B78-04AE1154E8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BCEF6-FC27-43AE-A316-46DF1FDED09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672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/>
              <a:t>We believe Our Strengths help us stand out from the competition</a:t>
            </a:r>
          </a:p>
          <a:p>
            <a:pPr lvl="0">
              <a:defRPr cap="all"/>
            </a:pPr>
            <a:r>
              <a:rPr lang="en-US" b="0" i="0" cap="none" dirty="0"/>
              <a:t>We ensure Fast Delivery</a:t>
            </a:r>
          </a:p>
          <a:p>
            <a:pPr lvl="0">
              <a:defRPr cap="all"/>
            </a:pPr>
            <a:r>
              <a:rPr lang="en-US" b="0" i="0" cap="none" dirty="0"/>
              <a:t>Exclusively use Top Manufacturers</a:t>
            </a:r>
          </a:p>
          <a:p>
            <a:pPr lvl="0">
              <a:defRPr cap="all"/>
            </a:pPr>
            <a:r>
              <a:rPr lang="en-US" b="0" i="0" cap="none" dirty="0"/>
              <a:t>Maintain Competitive Prices</a:t>
            </a:r>
          </a:p>
          <a:p>
            <a:pPr lvl="0">
              <a:defRPr cap="all"/>
            </a:pPr>
            <a:r>
              <a:rPr lang="en-US" b="0" i="0" cap="none" dirty="0"/>
              <a:t>Offer After Sales Support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36EAE6-143C-4BA9-9B78-04AE1154E8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BCEF6-FC27-43AE-A316-46DF1FDED09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635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/>
              <a:t>What are the next steps after you register to join the WSG network?</a:t>
            </a:r>
          </a:p>
          <a:p>
            <a:r>
              <a:rPr lang="en-US" b="0" i="0" dirty="0"/>
              <a:t>We provide you with all the advertising materials to reach out to your customers</a:t>
            </a:r>
          </a:p>
          <a:p>
            <a:r>
              <a:rPr lang="en-US" b="0" i="0" dirty="0"/>
              <a:t>We help you develop effective promotions to drive in business</a:t>
            </a:r>
          </a:p>
          <a:p>
            <a:r>
              <a:rPr lang="en-US" b="0" i="0" dirty="0"/>
              <a:t>And offer after sales efforts to keep your customers coming back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36EAE6-143C-4BA9-9B78-04AE1154E8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BCEF6-FC27-43AE-A316-46DF1FDED09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58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6C3F-C29A-459E-80E2-B91008287A57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84BBB528-E34C-49D5-BA18-54CE2CD1222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600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599D1-976A-436F-910C-4817396A4F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6B137-F531-4E2D-A2CD-D3FE61C16BD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113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17FF8-6643-4DFF-AA2E-B75E55C62802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319-F6B0-41C0-B2A4-EA87B2F9692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696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C58C-3943-4C92-8840-24AB1B5F7C05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09DE-B6A7-4864-A66B-3E4B445208F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756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46FF-B49A-4B6F-96BC-1F5606444AA9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9BC6F-E55F-435C-AB90-3AF289204DB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947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0A5F-2C02-4F2F-91BC-7880B4C11BAE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8362-A964-4A49-8FEF-8974E1E9A5D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7697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1D82F-EF71-4CD5-BF27-237D8628ADE5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A18E-BBD7-4206-A225-0FCA38FB473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794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A13D-E434-4B90-B333-04986EF38989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9F3C8-73EE-45AC-B50B-15685E5FF89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966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206D0-B7C6-4E6D-8E96-5596ECBBE8D4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7610-27B9-4A3D-87D2-70CC2BD1EB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950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A693-3C23-43BB-9AB0-A4026C9F7EDA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4D032-D54D-4F33-A689-C5E0EB157F2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779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63744F5C-6260-4041-B258-82E3508FC47B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B7871-02F2-4E2A-8C38-3A42ECB0DA1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5222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4A819-8F23-4F4B-802A-65C5EC29720A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2F9B5BF6-D6C4-44DF-AB6D-D6AEE538FAB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045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audio" Target="../media/media1.m4a"/><Relationship Id="rId7" Type="http://schemas.openxmlformats.org/officeDocument/2006/relationships/diagramLayout" Target="../diagrams/layout1.xml"/><Relationship Id="rId2" Type="http://schemas.microsoft.com/office/2007/relationships/media" Target="../media/media1.m4a"/><Relationship Id="rId1" Type="http://schemas.openxmlformats.org/officeDocument/2006/relationships/tags" Target="../tags/tag2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png"/><Relationship Id="rId5" Type="http://schemas.openxmlformats.org/officeDocument/2006/relationships/notesSlide" Target="../notesSlides/notesSlide4.xml"/><Relationship Id="rId10" Type="http://schemas.microsoft.com/office/2007/relationships/diagramDrawing" Target="../diagrams/drawing1.xml"/><Relationship Id="rId4" Type="http://schemas.openxmlformats.org/officeDocument/2006/relationships/slideLayout" Target="../slideLayouts/slideLayout2.xml"/><Relationship Id="rId9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audio" Target="../media/media2.m4a"/><Relationship Id="rId7" Type="http://schemas.openxmlformats.org/officeDocument/2006/relationships/diagramLayout" Target="../diagrams/layout2.xml"/><Relationship Id="rId2" Type="http://schemas.microsoft.com/office/2007/relationships/media" Target="../media/media2.m4a"/><Relationship Id="rId1" Type="http://schemas.openxmlformats.org/officeDocument/2006/relationships/tags" Target="../tags/tag3.xml"/><Relationship Id="rId6" Type="http://schemas.openxmlformats.org/officeDocument/2006/relationships/diagramData" Target="../diagrams/data2.xml"/><Relationship Id="rId11" Type="http://schemas.openxmlformats.org/officeDocument/2006/relationships/image" Target="../media/image2.png"/><Relationship Id="rId5" Type="http://schemas.openxmlformats.org/officeDocument/2006/relationships/notesSlide" Target="../notesSlides/notesSlide5.xml"/><Relationship Id="rId10" Type="http://schemas.microsoft.com/office/2007/relationships/diagramDrawing" Target="../diagrams/drawing2.xml"/><Relationship Id="rId4" Type="http://schemas.openxmlformats.org/officeDocument/2006/relationships/slideLayout" Target="../slideLayouts/slideLayout2.xml"/><Relationship Id="rId9" Type="http://schemas.openxmlformats.org/officeDocument/2006/relationships/diagramColors" Target="../diagrams/colors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audio" Target="../media/media3.m4a"/><Relationship Id="rId7" Type="http://schemas.openxmlformats.org/officeDocument/2006/relationships/diagramLayout" Target="../diagrams/layout3.xml"/><Relationship Id="rId2" Type="http://schemas.microsoft.com/office/2007/relationships/media" Target="../media/media3.m4a"/><Relationship Id="rId1" Type="http://schemas.openxmlformats.org/officeDocument/2006/relationships/tags" Target="../tags/tag4.xml"/><Relationship Id="rId6" Type="http://schemas.openxmlformats.org/officeDocument/2006/relationships/diagramData" Target="../diagrams/data3.xml"/><Relationship Id="rId11" Type="http://schemas.openxmlformats.org/officeDocument/2006/relationships/image" Target="../media/image2.png"/><Relationship Id="rId5" Type="http://schemas.openxmlformats.org/officeDocument/2006/relationships/notesSlide" Target="../notesSlides/notesSlide6.xml"/><Relationship Id="rId10" Type="http://schemas.microsoft.com/office/2007/relationships/diagramDrawing" Target="../diagrams/drawing3.xml"/><Relationship Id="rId4" Type="http://schemas.openxmlformats.org/officeDocument/2006/relationships/slideLayout" Target="../slideLayouts/slideLayout2.xml"/><Relationship Id="rId9" Type="http://schemas.openxmlformats.org/officeDocument/2006/relationships/diagramColors" Target="../diagrams/colors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audio" Target="../media/media4.m4a"/><Relationship Id="rId7" Type="http://schemas.openxmlformats.org/officeDocument/2006/relationships/diagramLayout" Target="../diagrams/layout4.xml"/><Relationship Id="rId2" Type="http://schemas.microsoft.com/office/2007/relationships/media" Target="../media/media4.m4a"/><Relationship Id="rId1" Type="http://schemas.openxmlformats.org/officeDocument/2006/relationships/tags" Target="../tags/tag5.xml"/><Relationship Id="rId6" Type="http://schemas.openxmlformats.org/officeDocument/2006/relationships/diagramData" Target="../diagrams/data4.xml"/><Relationship Id="rId11" Type="http://schemas.openxmlformats.org/officeDocument/2006/relationships/image" Target="../media/image2.png"/><Relationship Id="rId5" Type="http://schemas.openxmlformats.org/officeDocument/2006/relationships/notesSlide" Target="../notesSlides/notesSlide7.xml"/><Relationship Id="rId10" Type="http://schemas.microsoft.com/office/2007/relationships/diagramDrawing" Target="../diagrams/drawing4.xml"/><Relationship Id="rId4" Type="http://schemas.openxmlformats.org/officeDocument/2006/relationships/slideLayout" Target="../slideLayouts/slideLayout2.xml"/><Relationship Id="rId9" Type="http://schemas.openxmlformats.org/officeDocument/2006/relationships/diagramColors" Target="../diagrams/colors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10" name="Rectangle 71">
            <a:extLst>
              <a:ext uri="{FF2B5EF4-FFF2-40B4-BE49-F238E27FC236}">
                <a16:creationId xmlns:a16="http://schemas.microsoft.com/office/drawing/2014/main" id="{08E7A6F0-5CD3-481E-B0F2-E7F99FE675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19" name="Rectangle 73">
            <a:extLst>
              <a:ext uri="{FF2B5EF4-FFF2-40B4-BE49-F238E27FC236}">
                <a16:creationId xmlns:a16="http://schemas.microsoft.com/office/drawing/2014/main" id="{511290DF-4975-4FCD-8B8D-BBC86B836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60612" y="1138228"/>
            <a:ext cx="3793685" cy="3858767"/>
          </a:xfrm>
        </p:spPr>
        <p:txBody>
          <a:bodyPr anchor="ctr">
            <a:normAutofit/>
          </a:bodyPr>
          <a:lstStyle/>
          <a:p>
            <a:r>
              <a:rPr lang="en-US" sz="3600" dirty="0"/>
              <a:t>Meeting the Needs</a:t>
            </a:r>
          </a:p>
        </p:txBody>
      </p:sp>
      <p:grpSp>
        <p:nvGrpSpPr>
          <p:cNvPr id="20520" name="Group 75">
            <a:extLst>
              <a:ext uri="{FF2B5EF4-FFF2-40B4-BE49-F238E27FC236}">
                <a16:creationId xmlns:a16="http://schemas.microsoft.com/office/drawing/2014/main" id="{357CA18A-A333-4DCB-842B-76827D2EC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100021" y="638300"/>
            <a:ext cx="6409605" cy="4858625"/>
            <a:chOff x="7807230" y="2012810"/>
            <a:chExt cx="3251252" cy="3459865"/>
          </a:xfrm>
        </p:grpSpPr>
        <p:sp>
          <p:nvSpPr>
            <p:cNvPr id="20521" name="Rectangle 76">
              <a:extLst>
                <a:ext uri="{FF2B5EF4-FFF2-40B4-BE49-F238E27FC236}">
                  <a16:creationId xmlns:a16="http://schemas.microsoft.com/office/drawing/2014/main" id="{6E785FC3-CE7B-46F8-8C7A-EBBF001EDB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22" name="Rectangle 77">
              <a:extLst>
                <a:ext uri="{FF2B5EF4-FFF2-40B4-BE49-F238E27FC236}">
                  <a16:creationId xmlns:a16="http://schemas.microsoft.com/office/drawing/2014/main" id="{75069D9A-30C7-4159-880C-DD2BDC5100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523" name="Rectangle 79">
            <a:extLst>
              <a:ext uri="{FF2B5EF4-FFF2-40B4-BE49-F238E27FC236}">
                <a16:creationId xmlns:a16="http://schemas.microsoft.com/office/drawing/2014/main" id="{D9FE1511-6E1B-4F0E-8FF0-958527181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9891" y="973636"/>
            <a:ext cx="5769864" cy="4187952"/>
          </a:xfrm>
          <a:prstGeom prst="rect">
            <a:avLst/>
          </a:prstGeom>
          <a:solidFill>
            <a:srgbClr val="FFFFFF"/>
          </a:solidFill>
          <a:ln w="6350">
            <a:solidFill>
              <a:srgbClr val="DFD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5584483" y="1138228"/>
            <a:ext cx="5440680" cy="385876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20524" name="Picture 81">
            <a:extLst>
              <a:ext uri="{FF2B5EF4-FFF2-40B4-BE49-F238E27FC236}">
                <a16:creationId xmlns:a16="http://schemas.microsoft.com/office/drawing/2014/main" id="{025CEF6D-5E98-4B5C-A10F-7459C1EEF1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0525" name="Straight Connector 83">
            <a:extLst>
              <a:ext uri="{FF2B5EF4-FFF2-40B4-BE49-F238E27FC236}">
                <a16:creationId xmlns:a16="http://schemas.microsoft.com/office/drawing/2014/main" id="{05C73161-1E4E-4E6A-91B2-E885CF8FFB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A56B6-E738-469F-8BC7-2D2EF689A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Growing Sales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A1C61A9-476E-4B96-935A-47D11BA56E1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450975" y="2016125"/>
          <a:ext cx="9604375" cy="344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80982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Chart bld="series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4" name="Rectangle 73">
            <a:extLst>
              <a:ext uri="{FF2B5EF4-FFF2-40B4-BE49-F238E27FC236}">
                <a16:creationId xmlns:a16="http://schemas.microsoft.com/office/drawing/2014/main" id="{1A86B93D-0879-4BC3-B616-90E5044828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20E885D-F4D2-48FD-95D9-DA0751F3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8385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992" y="2307409"/>
            <a:ext cx="3157577" cy="3747316"/>
          </a:xfrm>
        </p:spPr>
        <p:txBody>
          <a:bodyPr vert="horz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Success-satisfaction-partnership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9EC1CB8-4497-451C-9F6C-6BC9B6505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55992" y="2146542"/>
            <a:ext cx="315757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0" name="Title 1">
            <a:extLst>
              <a:ext uri="{FF2B5EF4-FFF2-40B4-BE49-F238E27FC236}">
                <a16:creationId xmlns:a16="http://schemas.microsoft.com/office/drawing/2014/main" id="{A599AF7C-8D7E-4D1B-AB28-587084B3D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1580" y="3122496"/>
            <a:ext cx="3530157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graphicFrame>
        <p:nvGraphicFramePr>
          <p:cNvPr id="6149" name="Rectangle 3">
            <a:extLst>
              <a:ext uri="{FF2B5EF4-FFF2-40B4-BE49-F238E27FC236}">
                <a16:creationId xmlns:a16="http://schemas.microsoft.com/office/drawing/2014/main" id="{1A0D9C37-2D48-4D95-BD18-3714A03F25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8555735"/>
              </p:ext>
            </p:extLst>
          </p:nvPr>
        </p:nvGraphicFramePr>
        <p:xfrm>
          <a:off x="1136347" y="803275"/>
          <a:ext cx="5913437" cy="5251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D0DCBD0E-9EB9-4C91-B770-B4F91E141868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707813" y="6373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3915"/>
    </mc:Choice>
    <mc:Fallback xmlns="">
      <p:transition advTm="239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9C31A97D-1962-41CC-8A2F-485B34F88F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9">
                                            <p:graphicEl>
                                              <a:dgm id="{9C31A97D-1962-41CC-8A2F-485B34F88F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9">
                                            <p:graphicEl>
                                              <a:dgm id="{9C31A97D-1962-41CC-8A2F-485B34F88F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9">
                                            <p:graphicEl>
                                              <a:dgm id="{9C31A97D-1962-41CC-8A2F-485B34F88F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99F4A771-78AF-425D-9223-ED5FA874D5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9">
                                            <p:graphicEl>
                                              <a:dgm id="{99F4A771-78AF-425D-9223-ED5FA874D5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9">
                                            <p:graphicEl>
                                              <a:dgm id="{99F4A771-78AF-425D-9223-ED5FA874D5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9">
                                            <p:graphicEl>
                                              <a:dgm id="{99F4A771-78AF-425D-9223-ED5FA874D5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6328F9A0-56E0-4B75-B44A-0117825B4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49">
                                            <p:graphicEl>
                                              <a:dgm id="{6328F9A0-56E0-4B75-B44A-0117825B4A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9">
                                            <p:graphicEl>
                                              <a:dgm id="{6328F9A0-56E0-4B75-B44A-0117825B4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9">
                                            <p:graphicEl>
                                              <a:dgm id="{6328F9A0-56E0-4B75-B44A-0117825B4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C2983C25-0B10-4EB3-A050-D92118467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49">
                                            <p:graphicEl>
                                              <a:dgm id="{C2983C25-0B10-4EB3-A050-D921184672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9">
                                            <p:graphicEl>
                                              <a:dgm id="{C2983C25-0B10-4EB3-A050-D92118467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9">
                                            <p:graphicEl>
                                              <a:dgm id="{C2983C25-0B10-4EB3-A050-D92118467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6B682C45-A669-4AAF-A52B-1754E7CDE3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9">
                                            <p:graphicEl>
                                              <a:dgm id="{6B682C45-A669-4AAF-A52B-1754E7CDE3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9">
                                            <p:graphicEl>
                                              <a:dgm id="{6B682C45-A669-4AAF-A52B-1754E7CDE3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9">
                                            <p:graphicEl>
                                              <a:dgm id="{6B682C45-A669-4AAF-A52B-1754E7CDE3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3FE7206D-49E2-44FB-B73C-9FD41AE91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49">
                                            <p:graphicEl>
                                              <a:dgm id="{3FE7206D-49E2-44FB-B73C-9FD41AE91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49">
                                            <p:graphicEl>
                                              <a:dgm id="{3FE7206D-49E2-44FB-B73C-9FD41AE91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49">
                                            <p:graphicEl>
                                              <a:dgm id="{3FE7206D-49E2-44FB-B73C-9FD41AE91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64CD1CAF-EAB7-44C4-A6FD-3693F1C780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149">
                                            <p:graphicEl>
                                              <a:dgm id="{64CD1CAF-EAB7-44C4-A6FD-3693F1C780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49">
                                            <p:graphicEl>
                                              <a:dgm id="{64CD1CAF-EAB7-44C4-A6FD-3693F1C780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49">
                                            <p:graphicEl>
                                              <a:dgm id="{64CD1CAF-EAB7-44C4-A6FD-3693F1C780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Graphic spid="6149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Revenue and Profit</a:t>
            </a:r>
          </a:p>
        </p:txBody>
      </p:sp>
      <p:graphicFrame>
        <p:nvGraphicFramePr>
          <p:cNvPr id="34827" name="Rectangle 3">
            <a:extLst>
              <a:ext uri="{FF2B5EF4-FFF2-40B4-BE49-F238E27FC236}">
                <a16:creationId xmlns:a16="http://schemas.microsoft.com/office/drawing/2014/main" id="{7B405CE1-98B6-4E5B-A5DB-6CBB822F93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854486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EB726B6A-CDF1-4B28-9FA8-341F806351E2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707813" y="6373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299"/>
    </mc:Choice>
    <mc:Fallback xmlns="">
      <p:transition spd="slow" advTm="332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BE77C549-F52B-4442-ABEC-6962C733E2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827">
                                            <p:graphicEl>
                                              <a:dgm id="{BE77C549-F52B-4442-ABEC-6962C733E2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827">
                                            <p:graphicEl>
                                              <a:dgm id="{BE77C549-F52B-4442-ABEC-6962C733E2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27">
                                            <p:graphicEl>
                                              <a:dgm id="{BE77C549-F52B-4442-ABEC-6962C733E2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C427BEAA-BA84-46C9-B6D0-C72307DA97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827">
                                            <p:graphicEl>
                                              <a:dgm id="{C427BEAA-BA84-46C9-B6D0-C72307DA97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827">
                                            <p:graphicEl>
                                              <a:dgm id="{C427BEAA-BA84-46C9-B6D0-C72307DA97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27">
                                            <p:graphicEl>
                                              <a:dgm id="{C427BEAA-BA84-46C9-B6D0-C72307DA97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54030A24-396D-42C8-A5DD-5FC918A3B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827">
                                            <p:graphicEl>
                                              <a:dgm id="{54030A24-396D-42C8-A5DD-5FC918A3B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827">
                                            <p:graphicEl>
                                              <a:dgm id="{54030A24-396D-42C8-A5DD-5FC918A3B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827">
                                            <p:graphicEl>
                                              <a:dgm id="{54030A24-396D-42C8-A5DD-5FC918A3B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78CD2AC5-C796-45BB-A09D-1CEF75BB68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827">
                                            <p:graphicEl>
                                              <a:dgm id="{78CD2AC5-C796-45BB-A09D-1CEF75BB68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827">
                                            <p:graphicEl>
                                              <a:dgm id="{78CD2AC5-C796-45BB-A09D-1CEF75BB68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827">
                                            <p:graphicEl>
                                              <a:dgm id="{78CD2AC5-C796-45BB-A09D-1CEF75BB68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5287B914-98F6-4DE6-B281-4D0FA68AEE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4827">
                                            <p:graphicEl>
                                              <a:dgm id="{5287B914-98F6-4DE6-B281-4D0FA68AEE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27">
                                            <p:graphicEl>
                                              <a:dgm id="{5287B914-98F6-4DE6-B281-4D0FA68AEE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827">
                                            <p:graphicEl>
                                              <a:dgm id="{5287B914-98F6-4DE6-B281-4D0FA68AEE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0FF44F2A-D50F-4407-9FF5-2BFED4A1E3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827">
                                            <p:graphicEl>
                                              <a:dgm id="{0FF44F2A-D50F-4407-9FF5-2BFED4A1E3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827">
                                            <p:graphicEl>
                                              <a:dgm id="{0FF44F2A-D50F-4407-9FF5-2BFED4A1E3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827">
                                            <p:graphicEl>
                                              <a:dgm id="{0FF44F2A-D50F-4407-9FF5-2BFED4A1E3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D51C436B-9C02-4EBD-BAFD-1748F8F44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4827">
                                            <p:graphicEl>
                                              <a:dgm id="{D51C436B-9C02-4EBD-BAFD-1748F8F448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827">
                                            <p:graphicEl>
                                              <a:dgm id="{D51C436B-9C02-4EBD-BAFD-1748F8F44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827">
                                            <p:graphicEl>
                                              <a:dgm id="{D51C436B-9C02-4EBD-BAFD-1748F8F44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7033C1FE-08FA-4233-88F3-4797871091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4827">
                                            <p:graphicEl>
                                              <a:dgm id="{7033C1FE-08FA-4233-88F3-4797871091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827">
                                            <p:graphicEl>
                                              <a:dgm id="{7033C1FE-08FA-4233-88F3-4797871091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827">
                                            <p:graphicEl>
                                              <a:dgm id="{7033C1FE-08FA-4233-88F3-4797871091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7C4C4141-3FD0-417E-B02D-8613A3C9F7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827">
                                            <p:graphicEl>
                                              <a:dgm id="{7C4C4141-3FD0-417E-B02D-8613A3C9F7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827">
                                            <p:graphicEl>
                                              <a:dgm id="{7C4C4141-3FD0-417E-B02D-8613A3C9F7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827">
                                            <p:graphicEl>
                                              <a:dgm id="{7C4C4141-3FD0-417E-B02D-8613A3C9F7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F0F2338F-716D-45CE-A9F5-4F0257B0BF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4827">
                                            <p:graphicEl>
                                              <a:dgm id="{F0F2338F-716D-45CE-A9F5-4F0257B0BF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827">
                                            <p:graphicEl>
                                              <a:dgm id="{F0F2338F-716D-45CE-A9F5-4F0257B0BF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827">
                                            <p:graphicEl>
                                              <a:dgm id="{F0F2338F-716D-45CE-A9F5-4F0257B0BF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8ED7DA54-2CFD-41F1-AE03-2B62194873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4827">
                                            <p:graphicEl>
                                              <a:dgm id="{8ED7DA54-2CFD-41F1-AE03-2B62194873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4827">
                                            <p:graphicEl>
                                              <a:dgm id="{8ED7DA54-2CFD-41F1-AE03-2B62194873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4827">
                                            <p:graphicEl>
                                              <a:dgm id="{8ED7DA54-2CFD-41F1-AE03-2B62194873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D62AE336-7238-4028-B6C5-76FBFA355C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4827">
                                            <p:graphicEl>
                                              <a:dgm id="{D62AE336-7238-4028-B6C5-76FBFA355C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827">
                                            <p:graphicEl>
                                              <a:dgm id="{D62AE336-7238-4028-B6C5-76FBFA355C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4827">
                                            <p:graphicEl>
                                              <a:dgm id="{D62AE336-7238-4028-B6C5-76FBFA355C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Graphic spid="3482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Strengths</a:t>
            </a:r>
          </a:p>
        </p:txBody>
      </p:sp>
      <p:graphicFrame>
        <p:nvGraphicFramePr>
          <p:cNvPr id="11269" name="Rectangle 3">
            <a:extLst>
              <a:ext uri="{FF2B5EF4-FFF2-40B4-BE49-F238E27FC236}">
                <a16:creationId xmlns:a16="http://schemas.microsoft.com/office/drawing/2014/main" id="{28F8B205-08F9-4C69-A4C2-0FAA2338B6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0941438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00651E5F-43FF-4374-B9C6-B99E87D21C1A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707813" y="6373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24"/>
    </mc:Choice>
    <mc:Fallback xmlns="">
      <p:transition spd="slow" advTm="207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CE20F5FB-6347-45E3-BAF8-7553AA0F38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269">
                                            <p:graphicEl>
                                              <a:dgm id="{CE20F5FB-6347-45E3-BAF8-7553AA0F38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9">
                                            <p:graphicEl>
                                              <a:dgm id="{CE20F5FB-6347-45E3-BAF8-7553AA0F38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9">
                                            <p:graphicEl>
                                              <a:dgm id="{CE20F5FB-6347-45E3-BAF8-7553AA0F38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B86C5D5B-D29D-42D0-AEE3-6D02199FA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69">
                                            <p:graphicEl>
                                              <a:dgm id="{B86C5D5B-D29D-42D0-AEE3-6D02199FAD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9">
                                            <p:graphicEl>
                                              <a:dgm id="{B86C5D5B-D29D-42D0-AEE3-6D02199FA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9">
                                            <p:graphicEl>
                                              <a:dgm id="{B86C5D5B-D29D-42D0-AEE3-6D02199FA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81E58E4A-1130-4F4D-9B3D-F04FB9F692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9">
                                            <p:graphicEl>
                                              <a:dgm id="{81E58E4A-1130-4F4D-9B3D-F04FB9F692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9">
                                            <p:graphicEl>
                                              <a:dgm id="{81E58E4A-1130-4F4D-9B3D-F04FB9F692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9">
                                            <p:graphicEl>
                                              <a:dgm id="{81E58E4A-1130-4F4D-9B3D-F04FB9F692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12F0A9EB-6CA7-4AEA-BD7A-C343B14C7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9">
                                            <p:graphicEl>
                                              <a:dgm id="{12F0A9EB-6CA7-4AEA-BD7A-C343B14C72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9">
                                            <p:graphicEl>
                                              <a:dgm id="{12F0A9EB-6CA7-4AEA-BD7A-C343B14C7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9">
                                            <p:graphicEl>
                                              <a:dgm id="{12F0A9EB-6CA7-4AEA-BD7A-C343B14C7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AD284DB4-B424-49BB-96F3-A8ABFA9619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269">
                                            <p:graphicEl>
                                              <a:dgm id="{AD284DB4-B424-49BB-96F3-A8ABFA9619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69">
                                            <p:graphicEl>
                                              <a:dgm id="{AD284DB4-B424-49BB-96F3-A8ABFA9619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69">
                                            <p:graphicEl>
                                              <a:dgm id="{AD284DB4-B424-49BB-96F3-A8ABFA9619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A463E005-C567-4DB1-BC4E-FBEAEA4429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269">
                                            <p:graphicEl>
                                              <a:dgm id="{A463E005-C567-4DB1-BC4E-FBEAEA4429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69">
                                            <p:graphicEl>
                                              <a:dgm id="{A463E005-C567-4DB1-BC4E-FBEAEA4429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69">
                                            <p:graphicEl>
                                              <a:dgm id="{A463E005-C567-4DB1-BC4E-FBEAEA4429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7C1ED329-3C4B-48B3-BDE8-C0AACF9B7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269">
                                            <p:graphicEl>
                                              <a:dgm id="{7C1ED329-3C4B-48B3-BDE8-C0AACF9B73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269">
                                            <p:graphicEl>
                                              <a:dgm id="{7C1ED329-3C4B-48B3-BDE8-C0AACF9B7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69">
                                            <p:graphicEl>
                                              <a:dgm id="{7C1ED329-3C4B-48B3-BDE8-C0AACF9B7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4191CD97-4A54-48B8-A461-7B47D94E8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269">
                                            <p:graphicEl>
                                              <a:dgm id="{4191CD97-4A54-48B8-A461-7B47D94E83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269">
                                            <p:graphicEl>
                                              <a:dgm id="{4191CD97-4A54-48B8-A461-7B47D94E8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69">
                                            <p:graphicEl>
                                              <a:dgm id="{4191CD97-4A54-48B8-A461-7B47D94E8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99E266F5-B910-49A9-B6C1-6CC5D2BE04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269">
                                            <p:graphicEl>
                                              <a:dgm id="{99E266F5-B910-49A9-B6C1-6CC5D2BE04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269">
                                            <p:graphicEl>
                                              <a:dgm id="{99E266F5-B910-49A9-B6C1-6CC5D2BE04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69">
                                            <p:graphicEl>
                                              <a:dgm id="{99E266F5-B910-49A9-B6C1-6CC5D2BE04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55ED0E13-9119-4CB0-9134-1567ABB7E1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269">
                                            <p:graphicEl>
                                              <a:dgm id="{55ED0E13-9119-4CB0-9134-1567ABB7E1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269">
                                            <p:graphicEl>
                                              <a:dgm id="{55ED0E13-9119-4CB0-9134-1567ABB7E1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269">
                                            <p:graphicEl>
                                              <a:dgm id="{55ED0E13-9119-4CB0-9134-1567ABB7E1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BBDFC9A4-2BB1-4ADD-B552-83BE666C1E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269">
                                            <p:graphicEl>
                                              <a:dgm id="{BBDFC9A4-2BB1-4ADD-B552-83BE666C1E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69">
                                            <p:graphicEl>
                                              <a:dgm id="{BBDFC9A4-2BB1-4ADD-B552-83BE666C1E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269">
                                            <p:graphicEl>
                                              <a:dgm id="{BBDFC9A4-2BB1-4ADD-B552-83BE666C1E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432908DE-09CC-419B-873E-F59B0240EE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269">
                                            <p:graphicEl>
                                              <a:dgm id="{432908DE-09CC-419B-873E-F59B0240EE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269">
                                            <p:graphicEl>
                                              <a:dgm id="{432908DE-09CC-419B-873E-F59B0240EE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269">
                                            <p:graphicEl>
                                              <a:dgm id="{432908DE-09CC-419B-873E-F59B0240EE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Graphic spid="11269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graphicFrame>
        <p:nvGraphicFramePr>
          <p:cNvPr id="13317" name="Rectangle 3">
            <a:extLst>
              <a:ext uri="{FF2B5EF4-FFF2-40B4-BE49-F238E27FC236}">
                <a16:creationId xmlns:a16="http://schemas.microsoft.com/office/drawing/2014/main" id="{5DD63A49-BFCC-424D-BF6A-F3539F5AE3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2559191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045AF61C-6121-42DA-A3C0-14498986AED3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707813" y="6373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946"/>
    </mc:Choice>
    <mc:Fallback xmlns="">
      <p:transition spd="slow" advTm="239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CFFD4885-DAC9-4F9C-91FC-89D07F4B21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317">
                                            <p:graphicEl>
                                              <a:dgm id="{CFFD4885-DAC9-4F9C-91FC-89D07F4B21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317">
                                            <p:graphicEl>
                                              <a:dgm id="{CFFD4885-DAC9-4F9C-91FC-89D07F4B21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A84CDBC8-2D54-4E55-92B5-1B7D1A7E4E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317">
                                            <p:graphicEl>
                                              <a:dgm id="{A84CDBC8-2D54-4E55-92B5-1B7D1A7E4E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317">
                                            <p:graphicEl>
                                              <a:dgm id="{A84CDBC8-2D54-4E55-92B5-1B7D1A7E4E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813528AB-6D48-41CF-902B-76252AF9C1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317">
                                            <p:graphicEl>
                                              <a:dgm id="{813528AB-6D48-41CF-902B-76252AF9C1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17">
                                            <p:graphicEl>
                                              <a:dgm id="{813528AB-6D48-41CF-902B-76252AF9C1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9277440A-AC0E-4EB7-8718-243589161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317">
                                            <p:graphicEl>
                                              <a:dgm id="{9277440A-AC0E-4EB7-8718-243589161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317">
                                            <p:graphicEl>
                                              <a:dgm id="{9277440A-AC0E-4EB7-8718-243589161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3693A3C7-0B29-4508-AF2B-0A9D1FE6EE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317">
                                            <p:graphicEl>
                                              <a:dgm id="{3693A3C7-0B29-4508-AF2B-0A9D1FE6EE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317">
                                            <p:graphicEl>
                                              <a:dgm id="{3693A3C7-0B29-4508-AF2B-0A9D1FE6EE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DF8E59D1-95DE-46D4-9AA1-C1F58BD89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317">
                                            <p:graphicEl>
                                              <a:dgm id="{DF8E59D1-95DE-46D4-9AA1-C1F58BD89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317">
                                            <p:graphicEl>
                                              <a:dgm id="{DF8E59D1-95DE-46D4-9AA1-C1F58BD89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E2347A75-49FD-40E3-81E1-E6216CC359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317">
                                            <p:graphicEl>
                                              <a:dgm id="{E2347A75-49FD-40E3-81E1-E6216CC359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317">
                                            <p:graphicEl>
                                              <a:dgm id="{E2347A75-49FD-40E3-81E1-E6216CC359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F3D1BA97-C7AC-4BE2-A4AD-6D1AEEC120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317">
                                            <p:graphicEl>
                                              <a:dgm id="{F3D1BA97-C7AC-4BE2-A4AD-6D1AEEC120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317">
                                            <p:graphicEl>
                                              <a:dgm id="{F3D1BA97-C7AC-4BE2-A4AD-6D1AEEC120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28D7057C-BFD5-4D2D-9FFF-1BF737F988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317">
                                            <p:graphicEl>
                                              <a:dgm id="{28D7057C-BFD5-4D2D-9FFF-1BF737F988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317">
                                            <p:graphicEl>
                                              <a:dgm id="{28D7057C-BFD5-4D2D-9FFF-1BF737F988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Graphic spid="13317" grpId="0" uiExpand="1">
        <p:bldSub>
          <a:bldDgm bld="one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8|4.6|4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5.9|3.8|4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6.9|5.3|8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|3.2|3.9|3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|5.3|4.9"/>
</p:tagLst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6B51D0-68FF-40DA-AA68-2F70BB322FB4}"/>
</file>

<file path=customXml/itemProps2.xml><?xml version="1.0" encoding="utf-8"?>
<ds:datastoreItem xmlns:ds="http://schemas.openxmlformats.org/officeDocument/2006/customXml" ds:itemID="{BB44C4E0-AD47-4972-B961-D1CAE90F3867}"/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512</Words>
  <Application>Microsoft Office PowerPoint</Application>
  <PresentationFormat>Widescreen</PresentationFormat>
  <Paragraphs>89</Paragraphs>
  <Slides>7</Slides>
  <Notes>7</Notes>
  <HiddenSlides>0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Gill Sans MT</vt:lpstr>
      <vt:lpstr>Times New Roman</vt:lpstr>
      <vt:lpstr>Gallery</vt:lpstr>
      <vt:lpstr>Making a Business of Recreation</vt:lpstr>
      <vt:lpstr>Meeting the Needs</vt:lpstr>
      <vt:lpstr>Growing Sales</vt:lpstr>
      <vt:lpstr>Success-satisfaction-partnership</vt:lpstr>
      <vt:lpstr>Revenue and Profit</vt:lpstr>
      <vt:lpstr>Our Strengths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Juan Cuellar</dc:creator>
  <cp:lastModifiedBy>Juan Cuellar</cp:lastModifiedBy>
  <cp:revision>3</cp:revision>
  <dcterms:created xsi:type="dcterms:W3CDTF">2020-03-11T16:33:08Z</dcterms:created>
  <dcterms:modified xsi:type="dcterms:W3CDTF">2020-03-12T20:24:54Z</dcterms:modified>
</cp:coreProperties>
</file>