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4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A1CED7-3DEE-4BCB-A423-C3DE6F49488E}" type="datetimeFigureOut">
              <a:rPr lang="en-US" smtClean="0"/>
              <a:pPr/>
              <a:t>9/8/2007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512A9E-48BD-4CAB-9012-369969AB3D6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A1CED7-3DEE-4BCB-A423-C3DE6F49488E}" type="datetimeFigureOut">
              <a:rPr lang="en-US" smtClean="0"/>
              <a:pPr/>
              <a:t>9/8/2007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512A9E-48BD-4CAB-9012-369969AB3D6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A1CED7-3DEE-4BCB-A423-C3DE6F49488E}" type="datetimeFigureOut">
              <a:rPr lang="en-US" smtClean="0"/>
              <a:pPr/>
              <a:t>9/8/2007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512A9E-48BD-4CAB-9012-369969AB3D6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y New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1CED7-3DEE-4BCB-A423-C3DE6F49488E}" type="datetimeFigureOut">
              <a:rPr lang="en-US" smtClean="0"/>
              <a:pPr/>
              <a:t>9/8/2007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2A9E-48BD-4CAB-9012-369969AB3D6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7188" y="428625"/>
            <a:ext cx="4643437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A1CED7-3DEE-4BCB-A423-C3DE6F49488E}" type="datetimeFigureOut">
              <a:rPr lang="en-US" smtClean="0"/>
              <a:pPr/>
              <a:t>9/8/2007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512A9E-48BD-4CAB-9012-369969AB3D6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A1CED7-3DEE-4BCB-A423-C3DE6F49488E}" type="datetimeFigureOut">
              <a:rPr lang="en-US" smtClean="0"/>
              <a:pPr/>
              <a:t>9/8/2007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512A9E-48BD-4CAB-9012-369969AB3D6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A1CED7-3DEE-4BCB-A423-C3DE6F49488E}" type="datetimeFigureOut">
              <a:rPr lang="en-US" smtClean="0"/>
              <a:pPr/>
              <a:t>9/8/2007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512A9E-48BD-4CAB-9012-369969AB3D6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A1CED7-3DEE-4BCB-A423-C3DE6F49488E}" type="datetimeFigureOut">
              <a:rPr lang="en-US" smtClean="0"/>
              <a:pPr/>
              <a:t>9/8/2007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512A9E-48BD-4CAB-9012-369969AB3D6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A1CED7-3DEE-4BCB-A423-C3DE6F49488E}" type="datetimeFigureOut">
              <a:rPr lang="en-US" smtClean="0"/>
              <a:pPr/>
              <a:t>9/8/2007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512A9E-48BD-4CAB-9012-369969AB3D6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A1CED7-3DEE-4BCB-A423-C3DE6F49488E}" type="datetimeFigureOut">
              <a:rPr lang="en-US" smtClean="0"/>
              <a:pPr/>
              <a:t>9/8/2007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512A9E-48BD-4CAB-9012-369969AB3D6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A1CED7-3DEE-4BCB-A423-C3DE6F49488E}" type="datetimeFigureOut">
              <a:rPr lang="en-US" smtClean="0"/>
              <a:pPr/>
              <a:t>9/8/2007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512A9E-48BD-4CAB-9012-369969AB3D6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A1CED7-3DEE-4BCB-A423-C3DE6F49488E}" type="datetimeFigureOut">
              <a:rPr lang="en-US" smtClean="0"/>
              <a:pPr/>
              <a:t>9/8/2007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512A9E-48BD-4CAB-9012-369969AB3D6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FA1CED7-3DEE-4BCB-A423-C3DE6F49488E}" type="datetimeFigureOut">
              <a:rPr lang="en-US" smtClean="0"/>
              <a:pPr/>
              <a:t>9/8/2007</a:t>
            </a:fld>
            <a:endParaRPr lang="en-GB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1512A9E-48BD-4CAB-9012-369969AB3D6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C879A1E-B53D-4862-A942-5B2A86FED9C8}"/>
</file>

<file path=customXml/itemProps2.xml><?xml version="1.0" encoding="utf-8"?>
<ds:datastoreItem xmlns:ds="http://schemas.openxmlformats.org/officeDocument/2006/customXml" ds:itemID="{1A638BA9-589B-4826-8700-F5F05D4DD79F}"/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32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Aspect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Tim Poynter</dc:creator>
  <cp:lastModifiedBy>Tim Poynter</cp:lastModifiedBy>
  <cp:revision>4</cp:revision>
  <dcterms:created xsi:type="dcterms:W3CDTF">2007-09-08T07:06:35Z</dcterms:created>
  <dcterms:modified xsi:type="dcterms:W3CDTF">2007-09-08T08:00:02Z</dcterms:modified>
</cp:coreProperties>
</file>