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E1E7C8AF-FD09-4F15-847C-5A77656C3C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8462FC-EE13-4BB4-8CC1-9F6D9914904C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F2E972-B64B-436A-A0E3-B39085EFC1B1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6E9018-3C46-4C58-9EB0-85FBAD70DC9B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3D10BE-23B7-4DEF-97B4-24795BF41198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EF71F74-86DB-413F-ABBF-431D3519EF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152EC-110D-4A01-97B0-87F385BE4C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B9188-935E-42ED-9D99-470B0B42ED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531436-8A92-4EA7-9C91-4889AFD5D8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47D49D-BB78-45A7-9D32-FC4ADED60A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E614A-44F1-4448-9A9C-E7B41996B1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B0516-5D79-4787-B09E-470D6832E0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0AB03-6B85-44F0-9855-2A2BC2F6FA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446AF-BB9A-4F66-BA73-B084EABEB9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73609-9463-4736-8D38-B734249C3D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BFCC26-DE57-4D55-89D8-DC06A4BF7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17D0BBF-633A-4CD7-8D18-775B5D12F3F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/>
            <a:r>
              <a:rPr lang="en-US" sz="2600"/>
              <a:t>Circulars, Newspapers, Television, and Radio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/>
            <a:r>
              <a:rPr lang="en-US" sz="2600"/>
              <a:t>Special offers and Discounts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/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753470-6573-49FB-BBBA-24EF41D7808E}"/>
</file>

<file path=customXml/itemProps2.xml><?xml version="1.0" encoding="utf-8"?>
<ds:datastoreItem xmlns:ds="http://schemas.openxmlformats.org/officeDocument/2006/customXml" ds:itemID="{EF174EE7-243A-4603-BD48-D30E7667C02B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1357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92</cp:revision>
  <dcterms:created xsi:type="dcterms:W3CDTF">1999-02-17T04:15:08Z</dcterms:created>
  <dcterms:modified xsi:type="dcterms:W3CDTF">2007-08-04T06:47:48Z</dcterms:modified>
</cp:coreProperties>
</file>