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9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F64857E6-1EDD-4022-B5CC-58BA0D92AEC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076B8D0-4769-4737-8CB5-2380187AF34E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64945E-BB6E-4640-8FF0-61289EE23FB1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EBF3C24-464F-414E-B73E-D9A5D4B0BA0B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50AC96B-01E0-490E-BCF2-C3825B6A9120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7B43CF2-79F3-44FA-B4BF-7CD1EFE430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040EA-F581-42F3-8603-4D141504F3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72FFEE-BA7C-4452-9B89-2B9DCAEDBC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459D84-1959-41D0-9791-B95C866493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5506FD-8D3D-413C-BFD9-AFA2A14A70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926FF9-3006-4436-86D5-5E11F6C9A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D2F240-1452-40C0-949B-66FC2CBD0E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C53E60-6BEC-4BA6-BC44-DF458DED61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745C33-AC54-46B8-9CCE-58D6E370AE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76FF65-8D53-4571-ADA4-8A1735868D5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00326C-9C30-4872-83A6-232EDD765B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B79A8878-C254-4FFD-AA43-AEC70BB12E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0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Early Monday delivery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Top manufacturers like SportsGalore and Blueline Equipment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After market support</a:t>
            </a:r>
          </a:p>
          <a:p>
            <a:pPr marL="609600" indent="-609600">
              <a:spcBef>
                <a:spcPct val="35000"/>
              </a:spcBef>
              <a:spcAft>
                <a:spcPct val="35000"/>
              </a:spcAft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C153058-7FE2-4F7E-9759-58760108A68B}"/>
</file>

<file path=customXml/itemProps2.xml><?xml version="1.0" encoding="utf-8"?>
<ds:datastoreItem xmlns:ds="http://schemas.openxmlformats.org/officeDocument/2006/customXml" ds:itemID="{04CD2B25-A5F1-4664-8BBF-4816C00CBBF5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1482</TotalTime>
  <Words>182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88</cp:revision>
  <dcterms:created xsi:type="dcterms:W3CDTF">1999-02-17T04:15:08Z</dcterms:created>
  <dcterms:modified xsi:type="dcterms:W3CDTF">2007-08-04T07:25:15Z</dcterms:modified>
</cp:coreProperties>
</file>