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2" autoAdjust="0"/>
    <p:restoredTop sz="94640" autoAdjust="0"/>
  </p:normalViewPr>
  <p:slideViewPr>
    <p:cSldViewPr>
      <p:cViewPr varScale="1">
        <p:scale>
          <a:sx n="74" d="100"/>
          <a:sy n="74" d="100"/>
        </p:scale>
        <p:origin x="-43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A9820-B247-42EE-AD13-22DA45FEC6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A323F-9F49-40C6-9B32-4841FD98B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7C3B2-5A74-471B-81BB-241C8B1369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AEA033-D331-4DBF-B581-06D0E29A3A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665E9D-EDBB-4D55-A47F-2A1DADF4E7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FB84C-8ED6-4240-B1AF-A9F65A8930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04F62-F70D-44EB-AC9A-3CAF8DADEA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9D7769-0567-4ACB-8AD8-A4B33CBE11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BDB11C-8426-4822-9258-38E8895AEA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BD65A2-F4ED-413F-9152-EB164A09F6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F54791-5721-4F73-8A69-B34C136EFE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51A0B41-5815-4B2F-B396-6E2A5BDADE0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AA43E0-63C8-4FAD-9AE6-0F45A0B78357}"/>
</file>

<file path=customXml/itemProps2.xml><?xml version="1.0" encoding="utf-8"?>
<ds:datastoreItem xmlns:ds="http://schemas.openxmlformats.org/officeDocument/2006/customXml" ds:itemID="{B8C66231-F609-441F-9EDA-9F9F6B724C69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Times New Roman</vt:lpstr>
      <vt:lpstr>Default Design</vt:lpstr>
      <vt:lpstr>Slide 1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Smith</dc:creator>
  <cp:lastModifiedBy>Tim Poynter</cp:lastModifiedBy>
  <cp:revision>1</cp:revision>
  <dcterms:created xsi:type="dcterms:W3CDTF">1999-02-09T02:42:03Z</dcterms:created>
  <dcterms:modified xsi:type="dcterms:W3CDTF">2007-08-03T16:14:55Z</dcterms:modified>
</cp:coreProperties>
</file>