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0" r:id="rId5"/>
    <p:sldId id="258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33" d="100"/>
          <a:sy n="33" d="100"/>
        </p:scale>
        <p:origin x="-1080" y="30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B4E0E3D-BDF6-4C77-B3E8-67836054E947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DE82D9F-E4C9-497E-A52C-B560007FFEC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0AB6287C-20E2-4A31-88DA-5964B9CFAE28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4170F781-FEE7-4AAB-9EF6-E43F0F1DE9A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2209800"/>
            <a:ext cx="7772400" cy="762000"/>
          </a:xfrm>
        </p:spPr>
        <p:txBody>
          <a:bodyPr>
            <a:sp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46E335-22F4-4A01-834C-FEFE01E1D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50871E-079E-42E8-AEB1-0A42047D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8DA40F-4C34-47A7-AFEE-FB522DA74D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388E79-90F8-42BA-8023-742CA79A15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A0B0962-871E-4CB7-BBE2-2A1AABCD93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AD207E-D829-4DAC-93EF-7E91FAF926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D7B6D9-95E8-464D-96B8-69E664DF6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300ADF-D4E4-49EA-8503-D4A71A1D8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8CCD1A-F166-4BA0-9419-47F00186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65B68-D1FC-4F97-B976-8D93D3C334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D3B280-EE81-4BFC-827E-5A8DF2132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501E01-28E1-4320-A664-998769FD92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8E083A-CC5F-4AC4-8061-72936690F9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0DCE28E5-F97D-40DF-AF53-65235C345EE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sz="2800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9220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9220" name="Chart" r:id="rId3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imes New Roman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35DB15-2F43-48A3-9FF5-3D12E4E9E454}"/>
</file>

<file path=customXml/itemProps2.xml><?xml version="1.0" encoding="utf-8"?>
<ds:datastoreItem xmlns:ds="http://schemas.openxmlformats.org/officeDocument/2006/customXml" ds:itemID="{ADC22F4C-C7C5-44C7-AE88-0823F03576DA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845</TotalTime>
  <Words>95</Words>
  <Application>Microsoft PowerPoint 7.0</Application>
  <PresentationFormat>On-screen Show (4:3)</PresentationFormat>
  <Paragraphs>32</Paragraphs>
  <Slides>8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Times New Roman</vt:lpstr>
      <vt:lpstr>Tahoma</vt:lpstr>
      <vt:lpstr>Wingdings</vt:lpstr>
      <vt:lpstr>Arial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91</cp:revision>
  <dcterms:created xsi:type="dcterms:W3CDTF">1995-06-02T22:06:36Z</dcterms:created>
  <dcterms:modified xsi:type="dcterms:W3CDTF">2007-09-23T11:59:18Z</dcterms:modified>
</cp:coreProperties>
</file>