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</p:sldIdLst>
  <p:sldSz cx="9144000" cy="6858000" type="screen4x3"/>
  <p:notesSz cx="6858000" cy="9144000"/>
  <p:photoAlbum showCaptions="1" layout="1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Photo Album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by User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Autumn Leaves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GB" sz="2400"/>
                <a:t>Autumn Leaves</a:t>
              </a:r>
              <a:endParaRPr lang="en-GB" sz="240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Dock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GB" sz="2400"/>
                <a:t>Dock</a:t>
              </a:r>
              <a:endParaRPr lang="en-GB" sz="240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3" name="Picture 2" descr="Forest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4" name="Rectangle 3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GB" sz="2400"/>
                <a:t>Forest</a:t>
              </a:r>
              <a:endParaRPr lang="en-GB" sz="2400"/>
            </a:p>
          </p:txBody>
        </p: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0F9488-6040-475E-8821-9E1DD22ABC8B}"/>
</file>

<file path=customXml/itemProps2.xml><?xml version="1.0" encoding="utf-8"?>
<ds:datastoreItem xmlns:ds="http://schemas.openxmlformats.org/officeDocument/2006/customXml" ds:itemID="{528BB9A7-CE99-4862-9611-811182B2E7AE}"/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</TotalTime>
  <Words>8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Apex</vt:lpstr>
      <vt:lpstr>Photo Album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Tim Poynter</dc:creator>
  <cp:lastModifiedBy>Tim Poynter</cp:lastModifiedBy>
  <cp:revision>3</cp:revision>
  <dcterms:created xsi:type="dcterms:W3CDTF">2007-09-06T21:34:23Z</dcterms:created>
  <dcterms:modified xsi:type="dcterms:W3CDTF">2007-09-06T21:40:51Z</dcterms:modified>
</cp:coreProperties>
</file>