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A89F1DDB-6883-4E2A-915D-1E0B1F61D0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12CC4F8-CEF1-4296-8974-C07CE37CC4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5ACD7D-6648-4447-A364-9A90A05908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31205-42DD-4558-9F08-CB8DB3C526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7264823-5D84-458E-89DF-37681A7F49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ED9202A-65EC-426F-A851-F3A5A29594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F0A89AD-18DA-4913-B602-1707D77014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A5F18-EFF0-4980-9DE4-4400B3968F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5BF652-A618-496A-9445-B0FC882FCF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461374-DEC7-4570-A04C-7A966C11C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73BCA-A964-4B46-8696-1CC6E0813D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7CD5EA-9DAD-46E0-9321-F22976535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5784C-7376-4F7B-8232-27DBCCCF8C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7C3B1D-219E-4683-B06E-246F725678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2F5230-E3C2-4F2A-8614-1C798AB9F0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1ADF013C-2594-4DAD-B1F7-BDF1B4C1098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75777B-4F6F-4D39-83C7-534C9469C017}"/>
</file>

<file path=customXml/itemProps2.xml><?xml version="1.0" encoding="utf-8"?>
<ds:datastoreItem xmlns:ds="http://schemas.openxmlformats.org/officeDocument/2006/customXml" ds:itemID="{06296CFC-80E7-44EA-9758-1C361F587233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2758</TotalTime>
  <Words>183</Words>
  <Application>Microsoft PowerPoint 7.0</Application>
  <PresentationFormat>On-screen Show (4:3)</PresentationFormat>
  <Paragraphs>50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111</cp:revision>
  <dcterms:created xsi:type="dcterms:W3CDTF">1995-06-02T22:06:36Z</dcterms:created>
  <dcterms:modified xsi:type="dcterms:W3CDTF">2007-09-26T11:33:00Z</dcterms:modified>
</cp:coreProperties>
</file>