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io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920750" y="2333625"/>
            <a:ext cx="7339013" cy="33956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 dirty="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389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583B59-51BE-4726-97C0-51DBF1007027}"/>
</file>

<file path=customXml/itemProps2.xml><?xml version="1.0" encoding="utf-8"?>
<ds:datastoreItem xmlns:ds="http://schemas.openxmlformats.org/officeDocument/2006/customXml" ds:itemID="{12397756-C984-4B75-80D5-AD90C65DEC08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2194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116</cp:revision>
  <dcterms:created xsi:type="dcterms:W3CDTF">1995-06-02T22:06:36Z</dcterms:created>
  <dcterms:modified xsi:type="dcterms:W3CDTF">2007-09-08T12:03:06Z</dcterms:modified>
</cp:coreProperties>
</file>