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CEBBF14C-2179-4FFF-9BC7-75F5071435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895F02C-FF63-4BBF-844C-C16FC0E72F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241573-65C7-451E-92A1-EC51393372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76A465-5D48-45BD-9068-EE807E352A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C900200-FC58-4479-8476-E642C664D3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A60666B-6AAB-4A20-B7A7-2E3FC061C4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7E9F16C-A1C2-44CE-988B-A71D60148EF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B6D463-9416-47E1-8B59-4C82DF3935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B8D604-1C95-467B-90F7-93272E83512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3BFB3C-6998-45B4-AB7F-3F1C88BE5E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1F8145-4631-4727-9E00-A481EFEC34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23AD18-7D7B-4E36-82BC-AAAA24C1ED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78D754-6477-404F-94CF-463620FBC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EDF6C0-4460-4885-BB3A-68226F64DE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34F90-C302-4A11-B326-692F517B3D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D39123A8-6F9F-46A3-AE59-BCD78AF2BDF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>
          <a:xfrm>
            <a:off x="1000125" y="1816100"/>
            <a:ext cx="7772400" cy="1143000"/>
          </a:xfrm>
        </p:spPr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76200">
            <a:solidFill>
              <a:schemeClr val="accent2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50000">
                <a:srgbClr val="0000FF">
                  <a:alpha val="70000"/>
                </a:srgbClr>
              </a:gs>
              <a:gs pos="100000">
                <a:schemeClr val="hlink"/>
              </a:gs>
            </a:gsLst>
            <a:lin ang="2700000" scaled="1"/>
          </a:gra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>
          <a:effectLst>
            <a:outerShdw dist="89803" dir="2700000" algn="ctr" rotWithShape="0">
              <a:schemeClr val="accent2"/>
            </a:outerShdw>
          </a:effectLst>
        </p:spPr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miter lim="800000"/>
            <a:headEnd/>
            <a:tailEnd/>
          </a:ln>
          <a:effectLst/>
          <a:scene3d>
            <a:camera prst="legacyObliqueTopLeft"/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prstShdw prst="shdw13" dist="107763" dir="13500000">
              <a:schemeClr val="folHlink">
                <a:alpha val="50000"/>
              </a:schemeClr>
            </a:prstShdw>
          </a:effectLst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461963" y="4773613"/>
            <a:ext cx="8258175" cy="0"/>
          </a:xfrm>
          <a:prstGeom prst="line">
            <a:avLst/>
          </a:prstGeom>
          <a:noFill/>
          <a:ln w="38100">
            <a:solidFill>
              <a:schemeClr val="tx2"/>
            </a:solidFill>
            <a:prstDash val="lgDash"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5724525" y="5426075"/>
            <a:ext cx="27987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>
                <a:solidFill>
                  <a:schemeClr val="hlink"/>
                </a:solidFill>
              </a:rPr>
              <a:t>We target our customers!</a:t>
            </a:r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1CF99A-4876-458C-894E-75E6322B7037}"/>
</file>

<file path=customXml/itemProps2.xml><?xml version="1.0" encoding="utf-8"?>
<ds:datastoreItem xmlns:ds="http://schemas.openxmlformats.org/officeDocument/2006/customXml" ds:itemID="{1FBD5BCA-3168-40A4-B17D-1826C85D178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2782</TotalTime>
  <Words>191</Words>
  <Application>Microsoft PowerPoint 7.0</Application>
  <PresentationFormat>On-screen Show (4:3)</PresentationFormat>
  <Paragraphs>53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120</cp:revision>
  <dcterms:created xsi:type="dcterms:W3CDTF">1995-06-02T22:06:36Z</dcterms:created>
  <dcterms:modified xsi:type="dcterms:W3CDTF">2007-09-26T11:34:14Z</dcterms:modified>
</cp:coreProperties>
</file>