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1DE89-E9A7-4312-A3FF-A3D470EEB98A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FF724-7544-4972-B0D9-B3656588E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F724-7544-4972-B0D9-B3656588EA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TITLE TEXT</a:t>
            </a:r>
            <a:endParaRPr lang="en-US" b="1" dirty="0">
              <a:ln w="18000">
                <a:solidFill>
                  <a:srgbClr val="FF0000"/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86FA90A-2DCE-434C-89F3-6DEA7BD30AE8}"/>
</file>

<file path=customXml/itemProps2.xml><?xml version="1.0" encoding="utf-8"?>
<ds:datastoreItem xmlns:ds="http://schemas.openxmlformats.org/officeDocument/2006/customXml" ds:itemID="{D4A48AA4-F3C0-458D-B25C-C5EFA0251C09}"/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 TEXT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2007-06-23T14:51:50Z</dcterms:created>
  <dcterms:modified xsi:type="dcterms:W3CDTF">2007-07-20T20:23:11Z</dcterms:modified>
</cp:coreProperties>
</file>