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055D7-F746-44C2-AF68-CEA21292C59D}" type="datetimeFigureOut">
              <a:rPr lang="en-US" smtClean="0"/>
              <a:t>6/27/2007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F76-FC94-4A48-9814-1E82DE034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F76-FC94-4A48-9814-1E82DE0344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7910" y="1945640"/>
          <a:ext cx="698818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1991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1992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1993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1994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1995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1996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1997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1998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1999</a:t>
                      </a:r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cell3D prstMaterial="dkEdge">
                      <a:bevel prst="convex"/>
                      <a:lightRig rig="flood" dir="t"/>
                    </a:cell3D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36D2BA5-D7C2-4BD8-848A-3C279616D774}"/>
</file>

<file path=customXml/itemProps2.xml><?xml version="1.0" encoding="utf-8"?>
<ds:datastoreItem xmlns:ds="http://schemas.openxmlformats.org/officeDocument/2006/customXml" ds:itemID="{A04B4A8F-8C7F-4C90-8FBB-0C920AF5FCDD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5</cp:revision>
  <dcterms:created xsi:type="dcterms:W3CDTF">2007-06-23T18:34:04Z</dcterms:created>
  <dcterms:modified xsi:type="dcterms:W3CDTF">2007-06-27T19:38:33Z</dcterms:modified>
</cp:coreProperties>
</file>