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y New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9144000" cy="3857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A23C66E-4C74-4998-B0F4-45CDCB90CC9B}"/>
</file>

<file path=customXml/itemProps2.xml><?xml version="1.0" encoding="utf-8"?>
<ds:datastoreItem xmlns:ds="http://schemas.openxmlformats.org/officeDocument/2006/customXml" ds:itemID="{A2433575-B0BC-46A1-978C-4E85B461FEC1}"/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0</Words>
  <Application>Microsoft Office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1</cp:revision>
  <dcterms:created xsi:type="dcterms:W3CDTF">2007-06-23T14:07:16Z</dcterms:created>
  <dcterms:modified xsi:type="dcterms:W3CDTF">2007-06-23T14:13:22Z</dcterms:modified>
</cp:coreProperties>
</file>