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2B055D7-F746-44C2-AF68-CEA21292C59D}" type="datetimeFigureOut">
              <a:rPr lang="en-US" smtClean="0"/>
              <a:t>6/27/2007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BF3BF76-FC94-4A48-9814-1E82DE03441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BF3BF76-FC94-4A48-9814-1E82DE03441D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E5896A-C16E-4103-8D8C-531FF9B8FCCD}" type="datetimeFigureOut">
              <a:rPr lang="en-US" smtClean="0"/>
              <a:pPr/>
              <a:t>6/27/2007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2F0AC9-B7FB-4E22-AA39-5282DBB0D36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077910" y="1945640"/>
          <a:ext cx="6988180" cy="29667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  <a:gridCol w="698818"/>
              </a:tblGrid>
              <a:tr h="370840"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1990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1991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1992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1993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1994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1995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1996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1997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1998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b="1" cap="none" spc="50" dirty="0" smtClean="0">
                          <a:ln w="12700" cmpd="sng">
                            <a:solidFill>
                              <a:schemeClr val="accent6">
                                <a:satMod val="120000"/>
                                <a:shade val="80000"/>
                              </a:schemeClr>
                            </a:solidFill>
                            <a:prstDash val="solid"/>
                          </a:ln>
                          <a:solidFill>
                            <a:schemeClr val="accent6">
                              <a:tint val="1000"/>
                            </a:schemeClr>
                          </a:solidFill>
                          <a:effectLst>
                            <a:glow rad="53100">
                              <a:schemeClr val="accent6">
                                <a:satMod val="180000"/>
                                <a:alpha val="30000"/>
                              </a:schemeClr>
                            </a:glow>
                          </a:effectLst>
                        </a:rPr>
                        <a:t>1999</a:t>
                      </a:r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b="1" cap="none" spc="50" dirty="0">
                        <a:ln w="12700" cmpd="sng">
                          <a:solidFill>
                            <a:schemeClr val="accent6">
                              <a:satMod val="120000"/>
                              <a:shade val="80000"/>
                            </a:schemeClr>
                          </a:solidFill>
                          <a:prstDash val="solid"/>
                        </a:ln>
                        <a:solidFill>
                          <a:schemeClr val="accent6">
                            <a:tint val="1000"/>
                          </a:schemeClr>
                        </a:solidFill>
                        <a:effectLst>
                          <a:glow rad="53100">
                            <a:schemeClr val="accent6">
                              <a:satMod val="180000"/>
                              <a:alpha val="30000"/>
                            </a:schemeClr>
                          </a:glow>
                        </a:effectLst>
                      </a:endParaRPr>
                    </a:p>
                  </a:txBody>
                  <a:tcPr anchor="ctr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6501D8D-060A-4104-A83E-DE91D09F8788}"/>
</file>

<file path=customXml/itemProps2.xml><?xml version="1.0" encoding="utf-8"?>
<ds:datastoreItem xmlns:ds="http://schemas.openxmlformats.org/officeDocument/2006/customXml" ds:itemID="{C7BFCA50-0515-46DD-B4A1-F2CCEB8F9EC2}"/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11</Words>
  <Application>Microsoft Office PowerPoint</Application>
  <PresentationFormat>On-screen Show (4:3)</PresentationFormat>
  <Paragraphs>11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6</cp:revision>
  <dcterms:created xsi:type="dcterms:W3CDTF">2007-06-23T18:34:04Z</dcterms:created>
  <dcterms:modified xsi:type="dcterms:W3CDTF">2007-06-27T19:38:59Z</dcterms:modified>
</cp:coreProperties>
</file>

<file path=docProps/thumbnail.jpeg>
</file>