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4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DD1E7A-C3AF-4909-A4F5-2BD6CC72A062}" type="datetimeFigureOut">
              <a:rPr lang="en-US" smtClean="0"/>
              <a:t>7/20/2007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B51239-5E06-4970-98F0-719002486D4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B51239-5E06-4970-98F0-719002486D4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58B0D-0183-4728-93AE-E7922FADAD8E}" type="datetimeFigureOut">
              <a:rPr lang="en-US" smtClean="0"/>
              <a:pPr/>
              <a:t>7/20/2007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B3114-1E1A-4B78-B072-E52D75FCBE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0" y="1397000"/>
          <a:ext cx="6159056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79056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January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February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March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April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June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89A1016-6BE2-48EB-B0DD-8123FFD94C1D}"/>
</file>

<file path=customXml/itemProps2.xml><?xml version="1.0" encoding="utf-8"?>
<ds:datastoreItem xmlns:ds="http://schemas.openxmlformats.org/officeDocument/2006/customXml" ds:itemID="{64F37447-136C-4EDA-82B5-1504752C1DC4}"/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</Words>
  <Application>Microsoft Office PowerPoint</Application>
  <PresentationFormat>On-screen Show (4:3)</PresentationFormat>
  <Paragraphs>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2007-07-20T22:26:36Z</dcterms:created>
  <dcterms:modified xsi:type="dcterms:W3CDTF">2007-07-20T22:29:27Z</dcterms:modified>
</cp:coreProperties>
</file>