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7" r:id="rId6"/>
    <p:sldId id="262" r:id="rId7"/>
    <p:sldId id="263" r:id="rId8"/>
    <p:sldId id="268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9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17133623-046F-48BE-81C2-B6204388C77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B12335-BE5F-40E0-AE48-91449AC789A1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FA4AC10-CEEF-4F43-9B30-67D0653D2D74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27D84A-35C8-444F-BA45-2A50E39DDD39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01B222-8FB0-4A46-9346-6E64469CA377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571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571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1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5718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571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2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572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572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572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572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EBF887A-82F3-4103-8B7A-8686B19CEE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1C2DE5-6937-4945-840C-34223CABC4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798968-6546-47FF-A5B8-F50C067128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FA87FF-EFC1-4BC5-9F94-6332CCF39B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8AC911-EC1A-4CDD-9B10-A6F77CB6AF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9B430-4917-4F4A-B374-FF839B9866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D389FC-E3E8-4FF6-9472-8CCBA73C7B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27D8C-0FE9-481C-AA78-A6E07D82F8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B927A1-AEB6-46DD-A6FE-2ED3CB1BF3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AEED81-C833-412E-A513-84776C7BFE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BFF1BD-AB2D-4F13-80FB-DC45130C2B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469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46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FEF6DF8-49B4-425F-A4C3-85C14F86E94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839788" lvl="1" indent="-382588"/>
            <a:r>
              <a:rPr lang="en-US" sz="2600"/>
              <a:t>Circulars, Newspapers, Television, and Radio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839788" lvl="1" indent="-382588"/>
            <a:r>
              <a:rPr lang="en-US" sz="2600"/>
              <a:t>Special offers and Discounts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839788" lvl="1" indent="-382588"/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</a:p>
          <a:p>
            <a:r>
              <a:rPr lang="en-US"/>
              <a:t>Knowledgeable sales staff</a:t>
            </a:r>
          </a:p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/>
              <a:t>Supporting Retail Partners</a:t>
            </a:r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  <a:p>
            <a:r>
              <a:rPr lang="en-US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>
              <a:buFont typeface="Wingdings" pitchFamily="2" charset="2"/>
              <a:buNone/>
            </a:pPr>
            <a:r>
              <a:rPr lang="en-US"/>
              <a:t>Toll-free 800 number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306887"/>
          </a:xfrm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	Territory	Cust.	Reg. Rep.	Sales</a:t>
            </a:r>
          </a:p>
          <a:p>
            <a:pPr marL="0" indent="0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 and Blueline Equipment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Market Support</a:t>
            </a:r>
          </a:p>
          <a:p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Best Products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Prices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DC00922-5893-473D-8E4C-51E4CE70D39A}"/>
</file>

<file path=customXml/itemProps2.xml><?xml version="1.0" encoding="utf-8"?>
<ds:datastoreItem xmlns:ds="http://schemas.openxmlformats.org/officeDocument/2006/customXml" ds:itemID="{3F05CC4A-1275-44B6-BD8B-0127AA5CC98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1299</TotalTime>
  <Words>184</Words>
  <Application>Microsoft PowerPoint</Application>
  <PresentationFormat>On-screen Show (4:3)</PresentationFormat>
  <Paragraphs>58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Tahoma</vt:lpstr>
      <vt:lpstr>Wingdings</vt:lpstr>
      <vt:lpstr>Comic Sans MS</vt:lpstr>
      <vt:lpstr>Arial</vt:lpstr>
      <vt:lpstr>Blends</vt:lpstr>
      <vt:lpstr>Making a Business of Recreation</vt:lpstr>
      <vt:lpstr>Success-Satisfaction-Partnership</vt:lpstr>
      <vt:lpstr>Building Partnerships</vt:lpstr>
      <vt:lpstr>Meeting the Needs</vt:lpstr>
      <vt:lpstr>Retail Partners</vt:lpstr>
      <vt:lpstr>Customer Requirements</vt:lpstr>
      <vt:lpstr>Our Strengths</vt:lpstr>
      <vt:lpstr>Our Benefits</vt:lpstr>
      <vt:lpstr>Key Benefits</vt:lpstr>
      <vt:lpstr>Next Steps</vt:lpstr>
    </vt:vector>
  </TitlesOfParts>
  <Company>WSG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Stephanie Smith</dc:creator>
  <cp:lastModifiedBy>Tim Poynter</cp:lastModifiedBy>
  <cp:revision>88</cp:revision>
  <dcterms:created xsi:type="dcterms:W3CDTF">1999-02-17T04:15:08Z</dcterms:created>
  <dcterms:modified xsi:type="dcterms:W3CDTF">2007-08-04T06:28:27Z</dcterms:modified>
</cp:coreProperties>
</file>