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40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80" y="3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E2C20483-6E0A-4EB1-8D5B-720D01D6D163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B591222-9DE7-4EDD-8789-D857D8C565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0A5BB817-8E5C-4927-BC08-E48F9ACBE30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2076E776-DE6C-4C3B-9AA1-C3C05C6C37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0BC194B-73E5-4EA5-9333-46E20B74F0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2C507-A45B-4E0C-B71F-E8729D15A3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66B51-ED9B-4802-A88D-7447071B0E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6B7DAF9-A283-499F-887F-E5A891D1D7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029734-5355-4943-B774-9AEF1FE20E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3500B-04DB-4DC0-B501-AB115484AF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A7C02-8605-4A09-B41C-9135A05ED7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A7BCE-5C60-4BA3-A776-C67E587D92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7D0B4-EC7A-40F4-BDA6-A75291BBD7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5B1E5-2E04-4F0A-B70B-A4F8830CEB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C952A-4544-496D-9338-C9FF98D1A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37E6-4EA7-4769-8CA6-30112B083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04F7E-2C49-4B12-914C-E97D596AC1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08CFBA6-AEB9-4BCC-BDB7-182A046761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 advTm="3000">
    <p:pull dir="r"/>
  </p:transition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45760" imgH="4100760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Worldwide Sporting Goods</a:t>
            </a:r>
            <a:endParaRPr lang="en-US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>
                <a:solidFill>
                  <a:schemeClr val="tx2"/>
                </a:solidFill>
              </a:rPr>
              <a:t>Reputation</a:t>
            </a:r>
            <a:endParaRPr lang="en-US" sz="20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Supporting Retail Partners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Fast delivery</a:t>
            </a:r>
          </a:p>
          <a:p>
            <a:r>
              <a:rPr lang="en-US">
                <a:solidFill>
                  <a:schemeClr val="tx2"/>
                </a:solidFill>
              </a:rPr>
              <a:t>Top manufacturers</a:t>
            </a:r>
          </a:p>
          <a:p>
            <a:r>
              <a:rPr lang="en-US">
                <a:solidFill>
                  <a:schemeClr val="tx2"/>
                </a:solidFill>
              </a:rPr>
              <a:t>Competitive prices</a:t>
            </a:r>
          </a:p>
          <a:p>
            <a:r>
              <a:rPr lang="en-US">
                <a:solidFill>
                  <a:schemeClr val="tx2"/>
                </a:solidFill>
              </a:rPr>
              <a:t>After sales support</a:t>
            </a:r>
          </a:p>
          <a:p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571ABB-0D98-44B1-AA74-355B8F14318C}"/>
</file>

<file path=customXml/itemProps2.xml><?xml version="1.0" encoding="utf-8"?>
<ds:datastoreItem xmlns:ds="http://schemas.openxmlformats.org/officeDocument/2006/customXml" ds:itemID="{46A464A5-46B0-4AB3-998F-3F7C19D86EF1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2251</TotalTime>
  <Words>108</Words>
  <Application>Microsoft PowerPoint 7.0</Application>
  <PresentationFormat>On-screen Show (4:3)</PresentationFormat>
  <Paragraphs>38</Paragraphs>
  <Slides>8</Slides>
  <Notes>2</Notes>
  <HiddenSlides>3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Blends</vt:lpstr>
      <vt:lpstr>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121</cp:revision>
  <dcterms:created xsi:type="dcterms:W3CDTF">1995-06-02T22:06:36Z</dcterms:created>
  <dcterms:modified xsi:type="dcterms:W3CDTF">2007-09-08T14:10:41Z</dcterms:modified>
</cp:coreProperties>
</file>