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1DE89-E9A7-4312-A3FF-A3D470EEB98A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FF724-7544-4972-B0D9-B3656588EA0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FF724-7544-4972-B0D9-B3656588EA0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3481B-4CF6-4717-BC59-7055988B2810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9A813-5C40-43F3-967B-D8DC1DE4CD6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B90E804-569B-4078-908C-E590C8227E6A}"/>
</file>

<file path=customXml/itemProps2.xml><?xml version="1.0" encoding="utf-8"?>
<ds:datastoreItem xmlns:ds="http://schemas.openxmlformats.org/officeDocument/2006/customXml" ds:itemID="{414FFC5D-550B-4EF4-9E5C-FD642F01BA53}"/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3</cp:revision>
  <dcterms:created xsi:type="dcterms:W3CDTF">2007-06-23T14:51:50Z</dcterms:created>
  <dcterms:modified xsi:type="dcterms:W3CDTF">2007-06-23T18:19:28Z</dcterms:modified>
</cp:coreProperties>
</file>