
<file path=[Content_Types].xml><?xml version="1.0" encoding="utf-8"?>
<Types xmlns="http://schemas.openxmlformats.org/package/2006/content-types">
  <Default Extension="bin" ContentType="application/vnd.openxmlformats-officedocument.oleObject"/>
  <Default Extension="wmf" ContentType="image/x-wmf"/>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s/slide1.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5.xml" ContentType="application/vnd.openxmlformats-officedocument.presentationml.slide+xml"/>
  <Override PartName="/ppt/slides/slide8.xml" ContentType="application/vnd.openxmlformats-officedocument.presentationml.slide+xml"/>
  <Override PartName="/ppt/slides/slide4.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Layouts/slideLayout5.xml" ContentType="application/vnd.openxmlformats-officedocument.presentationml.slideLayout+xml"/>
  <Override PartName="/ppt/slideMasters/slideMaster1.xml" ContentType="application/vnd.openxmlformats-officedocument.presentationml.slideMaster+xml"/>
  <Override PartName="/ppt/slideLayouts/slideLayout6.xml" ContentType="application/vnd.openxmlformats-officedocument.presentationml.slideLayout+xml"/>
  <Override PartName="/ppt/slideLayouts/slideLayout12.xml" ContentType="application/vnd.openxmlformats-officedocument.presentationml.slideLayout+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Layouts/slideLayout9.xml" ContentType="application/vnd.openxmlformats-officedocument.presentationml.slideLayout+xml"/>
  <Override PartName="/ppt/slideLayouts/slideLayout8.xml" ContentType="application/vnd.openxmlformats-officedocument.presentationml.slideLayout+xml"/>
  <Override PartName="/ppt/slideLayouts/slideLayout7.xml" ContentType="application/vnd.openxmlformats-officedocument.presentationml.slideLayout+xml"/>
  <Override PartName="/ppt/slideLayouts/slideLayout4.xml" ContentType="application/vnd.openxmlformats-officedocument.presentationml.slideLayout+xml"/>
  <Override PartName="/ppt/slideLayouts/slideLayout3.xml" ContentType="application/vnd.openxmlformats-officedocument.presentationml.slideLayout+xml"/>
  <Override PartName="/ppt/notesSlides/notesSlide1.xml" ContentType="application/vnd.openxmlformats-officedocument.presentationml.notesSlide+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handoutMasters/handoutMaster1.xml" ContentType="application/vnd.openxmlformats-officedocument.presentationml.handoutMaster+xml"/>
  <Override PartName="/ppt/theme/theme1.xml" ContentType="application/vnd.openxmlformats-officedocument.theme+xml"/>
  <Override PartName="/ppt/notesMasters/notesMaster1.xml" ContentType="application/vnd.openxmlformats-officedocument.presentationml.notesMaster+xml"/>
  <Override PartName="/ppt/theme/theme3.xml" ContentType="application/vnd.openxmlformats-officedocument.theme+xml"/>
  <Override PartName="/ppt/theme/theme2.xml" ContentType="application/vnd.openxmlformats-officedocument.theme+xml"/>
  <Override PartName="/ppt/tableStyles.xml" ContentType="application/vnd.openxmlformats-officedocument.presentationml.tableStyles+xml"/>
  <Override PartName="/ppt/viewProps.xml" ContentType="application/vnd.openxmlformats-officedocument.presentationml.viewProps+xml"/>
  <Override PartName="/ppt/presProps.xml" ContentType="application/vnd.openxmlformats-officedocument.presentationml.presProps+xml"/>
  <Override PartName="/docProps/app.xml" ContentType="application/vnd.openxmlformats-officedocument.extended-properties+xml"/>
  <Override PartName="/docProps/core.xml" ContentType="application/vnd.openxmlformats-package.core-properties+xml"/>
  <Override PartName="/customXml/itemProps1.xml" ContentType="application/vnd.openxmlformats-officedocument.customXmlProperties+xml"/>
  <Override PartName="/customXml/itemProps2.xml" ContentType="application/vnd.openxmlformats-officedocument.customXml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p:sldMasterIdLst>
    <p:sldMasterId id="2147483667" r:id="rId1"/>
  </p:sldMasterIdLst>
  <p:notesMasterIdLst>
    <p:notesMasterId r:id="rId13"/>
  </p:notesMasterIdLst>
  <p:handoutMasterIdLst>
    <p:handoutMasterId r:id="rId14"/>
  </p:handoutMasterIdLst>
  <p:sldIdLst>
    <p:sldId id="256" r:id="rId2"/>
    <p:sldId id="257" r:id="rId3"/>
    <p:sldId id="258" r:id="rId4"/>
    <p:sldId id="259" r:id="rId5"/>
    <p:sldId id="260" r:id="rId6"/>
    <p:sldId id="261" r:id="rId7"/>
    <p:sldId id="262" r:id="rId8"/>
    <p:sldId id="263" r:id="rId9"/>
    <p:sldId id="267" r:id="rId10"/>
    <p:sldId id="268" r:id="rId11"/>
    <p:sldId id="266" r:id="rId12"/>
  </p:sldIdLst>
  <p:sldSz cx="9144000" cy="6858000" type="screen4x3"/>
  <p:notesSz cx="6858000" cy="9144000"/>
  <p:defaultTextStyle>
    <a:defPPr>
      <a:defRPr lang="en-US"/>
    </a:defPPr>
    <a:lvl1pPr algn="l" rtl="0" fontAlgn="base">
      <a:spcBef>
        <a:spcPct val="0"/>
      </a:spcBef>
      <a:spcAft>
        <a:spcPct val="0"/>
      </a:spcAft>
      <a:defRPr kumimoji="1" sz="2400" kern="1200">
        <a:solidFill>
          <a:schemeClr val="tx1"/>
        </a:solidFill>
        <a:latin typeface="Times New Roman" pitchFamily="18" charset="0"/>
        <a:ea typeface="+mn-ea"/>
        <a:cs typeface="+mn-cs"/>
      </a:defRPr>
    </a:lvl1pPr>
    <a:lvl2pPr marL="457200" algn="l" rtl="0" fontAlgn="base">
      <a:spcBef>
        <a:spcPct val="0"/>
      </a:spcBef>
      <a:spcAft>
        <a:spcPct val="0"/>
      </a:spcAft>
      <a:defRPr kumimoji="1" sz="2400" kern="1200">
        <a:solidFill>
          <a:schemeClr val="tx1"/>
        </a:solidFill>
        <a:latin typeface="Times New Roman" pitchFamily="18" charset="0"/>
        <a:ea typeface="+mn-ea"/>
        <a:cs typeface="+mn-cs"/>
      </a:defRPr>
    </a:lvl2pPr>
    <a:lvl3pPr marL="914400" algn="l" rtl="0" fontAlgn="base">
      <a:spcBef>
        <a:spcPct val="0"/>
      </a:spcBef>
      <a:spcAft>
        <a:spcPct val="0"/>
      </a:spcAft>
      <a:defRPr kumimoji="1" sz="2400" kern="1200">
        <a:solidFill>
          <a:schemeClr val="tx1"/>
        </a:solidFill>
        <a:latin typeface="Times New Roman" pitchFamily="18" charset="0"/>
        <a:ea typeface="+mn-ea"/>
        <a:cs typeface="+mn-cs"/>
      </a:defRPr>
    </a:lvl3pPr>
    <a:lvl4pPr marL="1371600" algn="l" rtl="0" fontAlgn="base">
      <a:spcBef>
        <a:spcPct val="0"/>
      </a:spcBef>
      <a:spcAft>
        <a:spcPct val="0"/>
      </a:spcAft>
      <a:defRPr kumimoji="1" sz="2400" kern="1200">
        <a:solidFill>
          <a:schemeClr val="tx1"/>
        </a:solidFill>
        <a:latin typeface="Times New Roman" pitchFamily="18" charset="0"/>
        <a:ea typeface="+mn-ea"/>
        <a:cs typeface="+mn-cs"/>
      </a:defRPr>
    </a:lvl4pPr>
    <a:lvl5pPr marL="1828800" algn="l" rtl="0" fontAlgn="base">
      <a:spcBef>
        <a:spcPct val="0"/>
      </a:spcBef>
      <a:spcAft>
        <a:spcPct val="0"/>
      </a:spcAft>
      <a:defRPr kumimoji="1" sz="2400" kern="1200">
        <a:solidFill>
          <a:schemeClr val="tx1"/>
        </a:solidFill>
        <a:latin typeface="Times New Roman" pitchFamily="18" charset="0"/>
        <a:ea typeface="+mn-ea"/>
        <a:cs typeface="+mn-cs"/>
      </a:defRPr>
    </a:lvl5pPr>
    <a:lvl6pPr marL="2286000" algn="l" defTabSz="914400" rtl="0" eaLnBrk="1" latinLnBrk="0" hangingPunct="1">
      <a:defRPr kumimoji="1" sz="2400" kern="1200">
        <a:solidFill>
          <a:schemeClr val="tx1"/>
        </a:solidFill>
        <a:latin typeface="Times New Roman" pitchFamily="18" charset="0"/>
        <a:ea typeface="+mn-ea"/>
        <a:cs typeface="+mn-cs"/>
      </a:defRPr>
    </a:lvl6pPr>
    <a:lvl7pPr marL="2743200" algn="l" defTabSz="914400" rtl="0" eaLnBrk="1" latinLnBrk="0" hangingPunct="1">
      <a:defRPr kumimoji="1" sz="2400" kern="1200">
        <a:solidFill>
          <a:schemeClr val="tx1"/>
        </a:solidFill>
        <a:latin typeface="Times New Roman" pitchFamily="18" charset="0"/>
        <a:ea typeface="+mn-ea"/>
        <a:cs typeface="+mn-cs"/>
      </a:defRPr>
    </a:lvl7pPr>
    <a:lvl8pPr marL="3200400" algn="l" defTabSz="914400" rtl="0" eaLnBrk="1" latinLnBrk="0" hangingPunct="1">
      <a:defRPr kumimoji="1" sz="2400" kern="1200">
        <a:solidFill>
          <a:schemeClr val="tx1"/>
        </a:solidFill>
        <a:latin typeface="Times New Roman" pitchFamily="18" charset="0"/>
        <a:ea typeface="+mn-ea"/>
        <a:cs typeface="+mn-cs"/>
      </a:defRPr>
    </a:lvl8pPr>
    <a:lvl9pPr marL="3657600" algn="l" defTabSz="914400" rtl="0" eaLnBrk="1" latinLnBrk="0" hangingPunct="1">
      <a:defRPr kumimoji="1"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599" autoAdjust="0"/>
    <p:restoredTop sz="94607" autoAdjust="0"/>
  </p:normalViewPr>
  <p:slideViewPr>
    <p:cSldViewPr>
      <p:cViewPr varScale="1">
        <p:scale>
          <a:sx n="66" d="100"/>
          <a:sy n="66" d="100"/>
        </p:scale>
        <p:origin x="-546" y="-10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28" d="100"/>
          <a:sy n="28" d="100"/>
        </p:scale>
        <p:origin x="-1230" y="-78"/>
      </p:cViewPr>
      <p:guideLst>
        <p:guide orient="horz" pos="2880"/>
        <p:guide pos="2160"/>
      </p:guideLst>
    </p:cSldViewPr>
  </p:notesViewPr>
  <p:gridSpacing cx="36868100" cy="368681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20" Type="http://schemas.openxmlformats.org/officeDocument/2006/relationships/customXml" Target="../customXml/item2.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customXml" Target="../customXml/item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wmf"/></Relationships>
</file>

<file path=ppt/drawings/_rels/vmlDrawing2.v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image" Target="../media/image2.w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4" name="Rectangle 2"/>
          <p:cNvSpPr>
            <a:spLocks noGrp="1" noChangeArrowheads="1"/>
          </p:cNvSpPr>
          <p:nvPr>
            <p:ph type="hdr" sz="quarter"/>
          </p:nvPr>
        </p:nvSpPr>
        <p:spPr bwMode="auto">
          <a:xfrm>
            <a:off x="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vl1pPr>
          </a:lstStyle>
          <a:p>
            <a:r>
              <a:rPr lang="en-US"/>
              <a:t>Technology Conference</a:t>
            </a:r>
          </a:p>
        </p:txBody>
      </p:sp>
      <p:sp>
        <p:nvSpPr>
          <p:cNvPr id="18435" name="Rectangle 3"/>
          <p:cNvSpPr>
            <a:spLocks noGrp="1" noChangeArrowheads="1"/>
          </p:cNvSpPr>
          <p:nvPr>
            <p:ph type="dt" sz="quarter" idx="1"/>
          </p:nvPr>
        </p:nvSpPr>
        <p:spPr bwMode="auto">
          <a:xfrm>
            <a:off x="388620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vl1pPr>
          </a:lstStyle>
          <a:p>
            <a:fld id="{06BD2928-2FA2-4064-90A8-A961F5C3056F}" type="datetime1">
              <a:rPr lang="en-US"/>
              <a:pPr/>
              <a:t>9/10/2007</a:t>
            </a:fld>
            <a:endParaRPr lang="en-US"/>
          </a:p>
        </p:txBody>
      </p:sp>
      <p:sp>
        <p:nvSpPr>
          <p:cNvPr id="18436" name="Rectangle 4"/>
          <p:cNvSpPr>
            <a:spLocks noGrp="1" noChangeArrowheads="1"/>
          </p:cNvSpPr>
          <p:nvPr>
            <p:ph type="ftr" sz="quarter" idx="2"/>
          </p:nvPr>
        </p:nvSpPr>
        <p:spPr bwMode="auto">
          <a:xfrm>
            <a:off x="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vl1pPr>
          </a:lstStyle>
          <a:p>
            <a:r>
              <a:rPr lang="en-US"/>
              <a:t>Annual Meeting</a:t>
            </a:r>
          </a:p>
        </p:txBody>
      </p:sp>
      <p:sp>
        <p:nvSpPr>
          <p:cNvPr id="18437" name="Rectangle 5"/>
          <p:cNvSpPr>
            <a:spLocks noGrp="1" noChangeArrowheads="1"/>
          </p:cNvSpPr>
          <p:nvPr>
            <p:ph type="sldNum" sz="quarter" idx="3"/>
          </p:nvPr>
        </p:nvSpPr>
        <p:spPr bwMode="auto">
          <a:xfrm>
            <a:off x="388620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vl1pPr>
          </a:lstStyle>
          <a:p>
            <a:fld id="{65B43D03-21BC-4B9F-ADBF-4F0B317386DC}" type="slidenum">
              <a:rPr lang="en-US"/>
              <a:pPr/>
              <a:t>‹#›</a:t>
            </a:fld>
            <a:endParaRPr lang="en-US"/>
          </a:p>
        </p:txBody>
      </p:sp>
    </p:spTree>
  </p:cSld>
  <p:clrMap bg1="lt1" tx1="dk1" bg2="lt2" tx2="dk2" accent1="accent1" accent2="accent2" accent3="accent3" accent4="accent4" accent5="accent5" accent6="accent6" hlink="hlink" folHlink="folHlink"/>
</p:handoutMaster>
</file>

<file path=ppt/media/image1.wmf>
</file>

<file path=ppt/media/image2.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386" name="Rectangle 2"/>
          <p:cNvSpPr>
            <a:spLocks noGrp="1" noChangeArrowheads="1"/>
          </p:cNvSpPr>
          <p:nvPr>
            <p:ph type="hdr" sz="quarter"/>
          </p:nvPr>
        </p:nvSpPr>
        <p:spPr bwMode="auto">
          <a:xfrm>
            <a:off x="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eaLnBrk="0" hangingPunct="0">
              <a:defRPr kumimoji="0" sz="1200"/>
            </a:lvl1pPr>
          </a:lstStyle>
          <a:p>
            <a:r>
              <a:rPr lang="en-US"/>
              <a:t>Technology Conference</a:t>
            </a:r>
          </a:p>
        </p:txBody>
      </p:sp>
      <p:sp>
        <p:nvSpPr>
          <p:cNvPr id="16387" name="Rectangle 3"/>
          <p:cNvSpPr>
            <a:spLocks noGrp="1" noChangeArrowheads="1"/>
          </p:cNvSpPr>
          <p:nvPr>
            <p:ph type="dt" idx="1"/>
          </p:nvPr>
        </p:nvSpPr>
        <p:spPr bwMode="auto">
          <a:xfrm>
            <a:off x="3886200" y="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eaLnBrk="0" hangingPunct="0">
              <a:defRPr kumimoji="0" sz="1200"/>
            </a:lvl1pPr>
          </a:lstStyle>
          <a:p>
            <a:fld id="{BE4AFCA0-12DB-468D-97E0-52F3D3B544E6}" type="datetime1">
              <a:rPr lang="en-US"/>
              <a:pPr/>
              <a:t>9/10/2007</a:t>
            </a:fld>
            <a:endParaRPr lang="en-US"/>
          </a:p>
        </p:txBody>
      </p:sp>
      <p:sp>
        <p:nvSpPr>
          <p:cNvPr id="16388" name="Rectangle 4"/>
          <p:cNvSpPr>
            <a:spLocks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16389" name="Rectangle 5"/>
          <p:cNvSpPr>
            <a:spLocks noGrp="1" noChangeArrowheads="1"/>
          </p:cNvSpPr>
          <p:nvPr>
            <p:ph type="body" sz="quarter" idx="3"/>
          </p:nvPr>
        </p:nvSpPr>
        <p:spPr bwMode="auto">
          <a:xfrm>
            <a:off x="914400" y="4343400"/>
            <a:ext cx="5029200" cy="4114800"/>
          </a:xfrm>
          <a:prstGeom prst="rect">
            <a:avLst/>
          </a:prstGeom>
          <a:noFill/>
          <a:ln w="12700" cap="sq">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6390" name="Rectangle 6"/>
          <p:cNvSpPr>
            <a:spLocks noGrp="1" noChangeArrowheads="1"/>
          </p:cNvSpPr>
          <p:nvPr>
            <p:ph type="ftr" sz="quarter" idx="4"/>
          </p:nvPr>
        </p:nvSpPr>
        <p:spPr bwMode="auto">
          <a:xfrm>
            <a:off x="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kumimoji="0" sz="1200"/>
            </a:lvl1pPr>
          </a:lstStyle>
          <a:p>
            <a:r>
              <a:rPr lang="en-US"/>
              <a:t>Annual Meeting</a:t>
            </a:r>
          </a:p>
        </p:txBody>
      </p:sp>
      <p:sp>
        <p:nvSpPr>
          <p:cNvPr id="16391" name="Rectangle 7"/>
          <p:cNvSpPr>
            <a:spLocks noGrp="1" noChangeArrowheads="1"/>
          </p:cNvSpPr>
          <p:nvPr>
            <p:ph type="sldNum" sz="quarter" idx="5"/>
          </p:nvPr>
        </p:nvSpPr>
        <p:spPr bwMode="auto">
          <a:xfrm>
            <a:off x="3886200" y="8686800"/>
            <a:ext cx="2971800" cy="457200"/>
          </a:xfrm>
          <a:prstGeom prst="rect">
            <a:avLst/>
          </a:prstGeom>
          <a:noFill/>
          <a:ln w="12700" cap="sq">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eaLnBrk="0" hangingPunct="0">
              <a:defRPr kumimoji="0" sz="1200"/>
            </a:lvl1pPr>
          </a:lstStyle>
          <a:p>
            <a:fld id="{EFD4D134-8B16-490B-A64C-20F52BD3E9B6}" type="slidenum">
              <a:rPr lang="en-US"/>
              <a:pPr/>
              <a:t>‹#›</a:t>
            </a:fld>
            <a:endParaRPr lang="en-US"/>
          </a:p>
        </p:txBody>
      </p:sp>
    </p:spTree>
  </p:cSld>
  <p:clrMap bg1="lt1" tx1="dk1" bg2="lt2" tx2="dk2" accent1="accent1" accent2="accent2" accent3="accent3" accent4="accent4" accent5="accent5" accent6="accent6" hlink="hlink" folHlink="folHlink"/>
  <p:hf/>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hdr" sz="quarter"/>
          </p:nvPr>
        </p:nvSpPr>
        <p:spPr>
          <a:ln/>
        </p:spPr>
        <p:txBody>
          <a:bodyPr/>
          <a:lstStyle/>
          <a:p>
            <a:r>
              <a:rPr lang="en-US"/>
              <a:t>Technology Conference</a:t>
            </a:r>
          </a:p>
        </p:txBody>
      </p:sp>
      <p:sp>
        <p:nvSpPr>
          <p:cNvPr id="5" name="Rectangle 3"/>
          <p:cNvSpPr>
            <a:spLocks noGrp="1" noChangeArrowheads="1"/>
          </p:cNvSpPr>
          <p:nvPr>
            <p:ph type="dt" idx="1"/>
          </p:nvPr>
        </p:nvSpPr>
        <p:spPr>
          <a:ln/>
        </p:spPr>
        <p:txBody>
          <a:bodyPr/>
          <a:lstStyle/>
          <a:p>
            <a:fld id="{ED87693C-FB88-4F83-8541-B8D7E880878F}" type="datetime1">
              <a:rPr lang="en-US"/>
              <a:pPr/>
              <a:t>9/10/2007</a:t>
            </a:fld>
            <a:endParaRPr lang="en-US"/>
          </a:p>
        </p:txBody>
      </p:sp>
      <p:sp>
        <p:nvSpPr>
          <p:cNvPr id="6" name="Rectangle 6"/>
          <p:cNvSpPr>
            <a:spLocks noGrp="1" noChangeArrowheads="1"/>
          </p:cNvSpPr>
          <p:nvPr>
            <p:ph type="ftr" sz="quarter" idx="4"/>
          </p:nvPr>
        </p:nvSpPr>
        <p:spPr>
          <a:ln/>
        </p:spPr>
        <p:txBody>
          <a:bodyPr/>
          <a:lstStyle/>
          <a:p>
            <a:r>
              <a:rPr lang="en-US"/>
              <a:t>Annual Meeting</a:t>
            </a:r>
          </a:p>
        </p:txBody>
      </p:sp>
      <p:sp>
        <p:nvSpPr>
          <p:cNvPr id="17410" name="Rectangle 2"/>
          <p:cNvSpPr>
            <a:spLocks noChangeArrowheads="1" noTextEdit="1"/>
          </p:cNvSpPr>
          <p:nvPr>
            <p:ph type="sldImg"/>
          </p:nvPr>
        </p:nvSpPr>
        <p:spPr>
          <a:ln/>
        </p:spPr>
      </p:sp>
      <p:sp>
        <p:nvSpPr>
          <p:cNvPr id="17411" name="Rectangle 3"/>
          <p:cNvSpPr>
            <a:spLocks noGrp="1" noChangeArrowheads="1"/>
          </p:cNvSpPr>
          <p:nvPr>
            <p:ph type="body" idx="1"/>
          </p:nvPr>
        </p:nvSpPr>
        <p:spPr/>
        <p:txBody>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38914" name="Group 2"/>
          <p:cNvGrpSpPr>
            <a:grpSpLocks/>
          </p:cNvGrpSpPr>
          <p:nvPr/>
        </p:nvGrpSpPr>
        <p:grpSpPr bwMode="auto">
          <a:xfrm>
            <a:off x="-1035050" y="1552575"/>
            <a:ext cx="10179050" cy="5305425"/>
            <a:chOff x="-652" y="978"/>
            <a:chExt cx="6412" cy="3342"/>
          </a:xfrm>
        </p:grpSpPr>
        <p:sp>
          <p:nvSpPr>
            <p:cNvPr id="38915" name="Freeform 3"/>
            <p:cNvSpPr>
              <a:spLocks/>
            </p:cNvSpPr>
            <p:nvPr/>
          </p:nvSpPr>
          <p:spPr bwMode="auto">
            <a:xfrm>
              <a:off x="2061" y="1707"/>
              <a:ext cx="3699" cy="2613"/>
            </a:xfrm>
            <a:custGeom>
              <a:avLst/>
              <a:gdLst/>
              <a:ahLst/>
              <a:cxnLst>
                <a:cxn ang="0">
                  <a:pos x="1523" y="2611"/>
                </a:cxn>
                <a:cxn ang="0">
                  <a:pos x="3698" y="2612"/>
                </a:cxn>
                <a:cxn ang="0">
                  <a:pos x="3698" y="2228"/>
                </a:cxn>
                <a:cxn ang="0">
                  <a:pos x="0" y="0"/>
                </a:cxn>
                <a:cxn ang="0">
                  <a:pos x="160" y="118"/>
                </a:cxn>
                <a:cxn ang="0">
                  <a:pos x="292" y="219"/>
                </a:cxn>
                <a:cxn ang="0">
                  <a:pos x="441" y="347"/>
                </a:cxn>
                <a:cxn ang="0">
                  <a:pos x="585" y="482"/>
                </a:cxn>
                <a:cxn ang="0">
                  <a:pos x="796" y="711"/>
                </a:cxn>
                <a:cxn ang="0">
                  <a:pos x="983" y="955"/>
                </a:cxn>
                <a:cxn ang="0">
                  <a:pos x="1119" y="1168"/>
                </a:cxn>
                <a:cxn ang="0">
                  <a:pos x="1238" y="1388"/>
                </a:cxn>
                <a:cxn ang="0">
                  <a:pos x="1331" y="1608"/>
                </a:cxn>
                <a:cxn ang="0">
                  <a:pos x="1400" y="1809"/>
                </a:cxn>
                <a:cxn ang="0">
                  <a:pos x="1447" y="1979"/>
                </a:cxn>
                <a:cxn ang="0">
                  <a:pos x="1490" y="2190"/>
                </a:cxn>
                <a:cxn ang="0">
                  <a:pos x="1511" y="2374"/>
                </a:cxn>
                <a:cxn ang="0">
                  <a:pos x="1523" y="2611"/>
                </a:cxn>
              </a:cxnLst>
              <a:rect l="0" t="0" r="r" b="b"/>
              <a:pathLst>
                <a:path w="3699" h="2613">
                  <a:moveTo>
                    <a:pt x="1523" y="2611"/>
                  </a:moveTo>
                  <a:lnTo>
                    <a:pt x="3698" y="2612"/>
                  </a:lnTo>
                  <a:lnTo>
                    <a:pt x="3698" y="2228"/>
                  </a:lnTo>
                  <a:lnTo>
                    <a:pt x="0" y="0"/>
                  </a:lnTo>
                  <a:lnTo>
                    <a:pt x="160" y="118"/>
                  </a:lnTo>
                  <a:lnTo>
                    <a:pt x="292" y="219"/>
                  </a:lnTo>
                  <a:lnTo>
                    <a:pt x="441" y="347"/>
                  </a:lnTo>
                  <a:lnTo>
                    <a:pt x="585" y="482"/>
                  </a:lnTo>
                  <a:lnTo>
                    <a:pt x="796" y="711"/>
                  </a:lnTo>
                  <a:lnTo>
                    <a:pt x="983" y="955"/>
                  </a:lnTo>
                  <a:lnTo>
                    <a:pt x="1119" y="1168"/>
                  </a:lnTo>
                  <a:lnTo>
                    <a:pt x="1238" y="1388"/>
                  </a:lnTo>
                  <a:lnTo>
                    <a:pt x="1331" y="1608"/>
                  </a:lnTo>
                  <a:lnTo>
                    <a:pt x="1400" y="1809"/>
                  </a:lnTo>
                  <a:lnTo>
                    <a:pt x="1447" y="1979"/>
                  </a:lnTo>
                  <a:lnTo>
                    <a:pt x="1490" y="2190"/>
                  </a:lnTo>
                  <a:lnTo>
                    <a:pt x="1511" y="2374"/>
                  </a:lnTo>
                  <a:lnTo>
                    <a:pt x="1523" y="2611"/>
                  </a:lnTo>
                </a:path>
              </a:pathLst>
            </a:custGeom>
            <a:gradFill rotWithShape="0">
              <a:gsLst>
                <a:gs pos="0">
                  <a:schemeClr val="accent2">
                    <a:gamma/>
                    <a:shade val="46275"/>
                    <a:invGamma/>
                  </a:schemeClr>
                </a:gs>
                <a:gs pos="100000">
                  <a:schemeClr val="accent2"/>
                </a:gs>
              </a:gsLst>
              <a:lin ang="0" scaled="1"/>
            </a:gradFill>
            <a:ln w="9525" cap="rnd">
              <a:noFill/>
              <a:round/>
              <a:headEnd/>
              <a:tailEnd/>
            </a:ln>
            <a:effectLst/>
          </p:spPr>
          <p:txBody>
            <a:bodyPr/>
            <a:lstStyle/>
            <a:p>
              <a:endParaRPr lang="en-GB"/>
            </a:p>
          </p:txBody>
        </p:sp>
        <p:sp>
          <p:nvSpPr>
            <p:cNvPr id="38916" name="Arc 4"/>
            <p:cNvSpPr>
              <a:spLocks/>
            </p:cNvSpPr>
            <p:nvPr/>
          </p:nvSpPr>
          <p:spPr bwMode="auto">
            <a:xfrm>
              <a:off x="-652" y="978"/>
              <a:ext cx="4237" cy="3342"/>
            </a:xfrm>
            <a:custGeom>
              <a:avLst/>
              <a:gdLst>
                <a:gd name="G0" fmla="+- 0 0 0"/>
                <a:gd name="G1" fmla="+- 21231 0 0"/>
                <a:gd name="G2" fmla="+- 21600 0 0"/>
                <a:gd name="T0" fmla="*/ 3977 w 21600"/>
                <a:gd name="T1" fmla="*/ 0 h 21231"/>
                <a:gd name="T2" fmla="*/ 21600 w 21600"/>
                <a:gd name="T3" fmla="*/ 21231 h 21231"/>
                <a:gd name="T4" fmla="*/ 0 w 21600"/>
                <a:gd name="T5" fmla="*/ 21231 h 21231"/>
              </a:gdLst>
              <a:ahLst/>
              <a:cxnLst>
                <a:cxn ang="0">
                  <a:pos x="T0" y="T1"/>
                </a:cxn>
                <a:cxn ang="0">
                  <a:pos x="T2" y="T3"/>
                </a:cxn>
                <a:cxn ang="0">
                  <a:pos x="T4" y="T5"/>
                </a:cxn>
              </a:cxnLst>
              <a:rect l="0" t="0" r="r" b="b"/>
              <a:pathLst>
                <a:path w="21600" h="21231" fill="none" extrusionOk="0">
                  <a:moveTo>
                    <a:pt x="3976" y="0"/>
                  </a:moveTo>
                  <a:cubicBezTo>
                    <a:pt x="14194" y="1914"/>
                    <a:pt x="21600" y="10835"/>
                    <a:pt x="21600" y="21231"/>
                  </a:cubicBezTo>
                </a:path>
                <a:path w="21600" h="21231" stroke="0" extrusionOk="0">
                  <a:moveTo>
                    <a:pt x="3976" y="0"/>
                  </a:moveTo>
                  <a:cubicBezTo>
                    <a:pt x="14194" y="1914"/>
                    <a:pt x="21600" y="10835"/>
                    <a:pt x="21600" y="21231"/>
                  </a:cubicBezTo>
                  <a:lnTo>
                    <a:pt x="0" y="21231"/>
                  </a:lnTo>
                  <a:close/>
                </a:path>
              </a:pathLst>
            </a:custGeom>
            <a:noFill/>
            <a:ln w="12700" cap="rnd">
              <a:solidFill>
                <a:schemeClr val="accent2"/>
              </a:solidFill>
              <a:round/>
              <a:headEnd type="none" w="sm" len="sm"/>
              <a:tailEnd type="none" w="sm" len="sm"/>
            </a:ln>
            <a:effectLst/>
          </p:spPr>
          <p:txBody>
            <a:bodyPr wrap="none" anchor="ctr"/>
            <a:lstStyle/>
            <a:p>
              <a:endParaRPr lang="en-GB"/>
            </a:p>
          </p:txBody>
        </p:sp>
      </p:grpSp>
      <p:sp>
        <p:nvSpPr>
          <p:cNvPr id="38917" name="Rectangle 5"/>
          <p:cNvSpPr>
            <a:spLocks noGrp="1" noChangeArrowheads="1"/>
          </p:cNvSpPr>
          <p:nvPr>
            <p:ph type="ctrTitle" sz="quarter"/>
          </p:nvPr>
        </p:nvSpPr>
        <p:spPr>
          <a:xfrm>
            <a:off x="1293813" y="762000"/>
            <a:ext cx="7772400" cy="1143000"/>
          </a:xfrm>
        </p:spPr>
        <p:txBody>
          <a:bodyPr anchor="b"/>
          <a:lstStyle>
            <a:lvl1pPr>
              <a:defRPr/>
            </a:lvl1pPr>
          </a:lstStyle>
          <a:p>
            <a:r>
              <a:rPr lang="en-US"/>
              <a:t>Click to edit Master title style</a:t>
            </a:r>
          </a:p>
        </p:txBody>
      </p:sp>
      <p:sp>
        <p:nvSpPr>
          <p:cNvPr id="38918" name="Rectangle 6"/>
          <p:cNvSpPr>
            <a:spLocks noGrp="1" noChangeArrowheads="1"/>
          </p:cNvSpPr>
          <p:nvPr>
            <p:ph type="subTitle" sz="quarter" idx="1"/>
          </p:nvPr>
        </p:nvSpPr>
        <p:spPr>
          <a:xfrm>
            <a:off x="685800" y="3429000"/>
            <a:ext cx="6400800" cy="1752600"/>
          </a:xfrm>
        </p:spPr>
        <p:txBody>
          <a:bodyPr anchor="ctr"/>
          <a:lstStyle>
            <a:lvl1pPr marL="0" indent="0" algn="ctr">
              <a:buFont typeface="Wingdings" pitchFamily="2" charset="2"/>
              <a:buNone/>
              <a:defRPr/>
            </a:lvl1pPr>
          </a:lstStyle>
          <a:p>
            <a:r>
              <a:rPr lang="en-US"/>
              <a:t>Click to edit Master subtitle style</a:t>
            </a:r>
          </a:p>
        </p:txBody>
      </p:sp>
      <p:sp>
        <p:nvSpPr>
          <p:cNvPr id="38919" name="Rectangle 7"/>
          <p:cNvSpPr>
            <a:spLocks noGrp="1" noChangeArrowheads="1"/>
          </p:cNvSpPr>
          <p:nvPr>
            <p:ph type="dt" sz="quarter" idx="2"/>
          </p:nvPr>
        </p:nvSpPr>
        <p:spPr/>
        <p:txBody>
          <a:bodyPr/>
          <a:lstStyle>
            <a:lvl1pPr>
              <a:defRPr/>
            </a:lvl1pPr>
          </a:lstStyle>
          <a:p>
            <a:fld id="{61AB5B7C-E9EB-44EC-BCF0-B42AACF4B38D}" type="datetime1">
              <a:rPr lang="en-US"/>
              <a:pPr/>
              <a:t>9/10/2007</a:t>
            </a:fld>
            <a:endParaRPr lang="en-US"/>
          </a:p>
        </p:txBody>
      </p:sp>
      <p:sp>
        <p:nvSpPr>
          <p:cNvPr id="38920" name="Rectangle 8"/>
          <p:cNvSpPr>
            <a:spLocks noGrp="1" noChangeArrowheads="1"/>
          </p:cNvSpPr>
          <p:nvPr>
            <p:ph type="ftr" sz="quarter" idx="3"/>
          </p:nvPr>
        </p:nvSpPr>
        <p:spPr/>
        <p:txBody>
          <a:bodyPr/>
          <a:lstStyle>
            <a:lvl1pPr>
              <a:defRPr/>
            </a:lvl1pPr>
          </a:lstStyle>
          <a:p>
            <a:endParaRPr lang="en-US"/>
          </a:p>
        </p:txBody>
      </p:sp>
      <p:sp>
        <p:nvSpPr>
          <p:cNvPr id="38921" name="Rectangle 9"/>
          <p:cNvSpPr>
            <a:spLocks noGrp="1" noChangeArrowheads="1"/>
          </p:cNvSpPr>
          <p:nvPr>
            <p:ph type="sldNum" sz="quarter" idx="4"/>
          </p:nvPr>
        </p:nvSpPr>
        <p:spPr/>
        <p:txBody>
          <a:bodyPr/>
          <a:lstStyle>
            <a:lvl1pPr>
              <a:defRPr/>
            </a:lvl1pPr>
          </a:lstStyle>
          <a:p>
            <a:fld id="{F7FD0182-D322-4371-9FC9-A95D6C78DB72}"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fld id="{EC6BEEF1-2C3D-48AA-AA85-597AE07EC7D0}"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69DFE443-ACCE-47C4-936F-C6EB5D6ED57E}"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fld id="{F8FBF723-D26A-43D5-A6BE-F86667F858C4}"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6AFF0A8E-FF4E-4E0E-9FC5-CEF070D93679}" type="slidenum">
              <a:rPr lang="en-US"/>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chart" preserve="1">
  <p:cSld name="Title and Chart">
    <p:spTree>
      <p:nvGrpSpPr>
        <p:cNvPr id="1" name=""/>
        <p:cNvGrpSpPr/>
        <p:nvPr/>
      </p:nvGrpSpPr>
      <p:grpSpPr>
        <a:xfrm>
          <a:off x="0" y="0"/>
          <a:ext cx="0" cy="0"/>
          <a:chOff x="0" y="0"/>
          <a:chExt cx="0" cy="0"/>
        </a:xfrm>
      </p:grpSpPr>
      <p:sp>
        <p:nvSpPr>
          <p:cNvPr id="2" name="Title 1"/>
          <p:cNvSpPr>
            <a:spLocks noGrp="1"/>
          </p:cNvSpPr>
          <p:nvPr>
            <p:ph type="title"/>
          </p:nvPr>
        </p:nvSpPr>
        <p:spPr>
          <a:xfrm>
            <a:off x="685800" y="609600"/>
            <a:ext cx="7772400" cy="1143000"/>
          </a:xfrm>
        </p:spPr>
        <p:txBody>
          <a:bodyPr/>
          <a:lstStyle/>
          <a:p>
            <a:r>
              <a:rPr lang="en-US" smtClean="0"/>
              <a:t>Click to edit Master title style</a:t>
            </a:r>
            <a:endParaRPr lang="en-GB"/>
          </a:p>
        </p:txBody>
      </p:sp>
      <p:sp>
        <p:nvSpPr>
          <p:cNvPr id="3" name="Chart Placeholder 2"/>
          <p:cNvSpPr>
            <a:spLocks noGrp="1"/>
          </p:cNvSpPr>
          <p:nvPr>
            <p:ph type="chart" idx="1"/>
          </p:nvPr>
        </p:nvSpPr>
        <p:spPr>
          <a:xfrm>
            <a:off x="685800" y="1981200"/>
            <a:ext cx="7772400" cy="4114800"/>
          </a:xfrm>
        </p:spPr>
        <p:txBody>
          <a:bodyPr/>
          <a:lstStyle/>
          <a:p>
            <a:endParaRPr lang="en-GB"/>
          </a:p>
        </p:txBody>
      </p:sp>
      <p:sp>
        <p:nvSpPr>
          <p:cNvPr id="4" name="Date Placeholder 3"/>
          <p:cNvSpPr>
            <a:spLocks noGrp="1"/>
          </p:cNvSpPr>
          <p:nvPr>
            <p:ph type="dt" sz="half" idx="10"/>
          </p:nvPr>
        </p:nvSpPr>
        <p:spPr>
          <a:xfrm>
            <a:off x="685800" y="6248400"/>
            <a:ext cx="1905000" cy="457200"/>
          </a:xfrm>
        </p:spPr>
        <p:txBody>
          <a:bodyPr/>
          <a:lstStyle>
            <a:lvl1pPr>
              <a:defRPr/>
            </a:lvl1pPr>
          </a:lstStyle>
          <a:p>
            <a:fld id="{80302A56-23B5-4D23-A247-03D70B703671}" type="datetime1">
              <a:rPr lang="en-US"/>
              <a:pPr/>
              <a:t>9/10/2007</a:t>
            </a:fld>
            <a:endParaRPr lang="en-US"/>
          </a:p>
        </p:txBody>
      </p:sp>
      <p:sp>
        <p:nvSpPr>
          <p:cNvPr id="5" name="Footer Placeholder 4"/>
          <p:cNvSpPr>
            <a:spLocks noGrp="1"/>
          </p:cNvSpPr>
          <p:nvPr>
            <p:ph type="ftr" sz="quarter" idx="11"/>
          </p:nvPr>
        </p:nvSpPr>
        <p:spPr>
          <a:xfrm>
            <a:off x="3124200" y="6248400"/>
            <a:ext cx="2895600" cy="457200"/>
          </a:xfrm>
        </p:spPr>
        <p:txBody>
          <a:bodyPr/>
          <a:lstStyle>
            <a:lvl1pPr>
              <a:defRPr/>
            </a:lvl1pPr>
          </a:lstStyle>
          <a:p>
            <a:endParaRPr lang="en-US"/>
          </a:p>
        </p:txBody>
      </p:sp>
      <p:sp>
        <p:nvSpPr>
          <p:cNvPr id="6" name="Slide Number Placeholder 5"/>
          <p:cNvSpPr>
            <a:spLocks noGrp="1"/>
          </p:cNvSpPr>
          <p:nvPr>
            <p:ph type="sldNum" sz="quarter" idx="12"/>
          </p:nvPr>
        </p:nvSpPr>
        <p:spPr>
          <a:xfrm>
            <a:off x="6553200" y="6248400"/>
            <a:ext cx="1905000" cy="457200"/>
          </a:xfrm>
        </p:spPr>
        <p:txBody>
          <a:bodyPr/>
          <a:lstStyle>
            <a:lvl1pPr>
              <a:defRPr/>
            </a:lvl1pPr>
          </a:lstStyle>
          <a:p>
            <a:fld id="{4FD816BF-082E-492C-BB40-A15506493A8E}"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lvl1pPr>
              <a:defRPr/>
            </a:lvl1pPr>
          </a:lstStyle>
          <a:p>
            <a:fld id="{ED34CB47-89B9-4099-9517-05FF702657FE}"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E5C68742-B3E6-4931-96E6-9E0F5B96150E}"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fld id="{ADCB6F56-6AF3-4249-BF10-B4D48346F869}" type="datetime1">
              <a:rPr lang="en-US"/>
              <a:pPr/>
              <a:t>9/10/2007</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07CF28CA-F74E-4678-941A-F52EB8973319}"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lvl1pPr>
              <a:defRPr/>
            </a:lvl1pPr>
          </a:lstStyle>
          <a:p>
            <a:fld id="{DE8EE5B2-2D1F-4D1F-9731-50798629F1C6}" type="datetime1">
              <a:rPr lang="en-US"/>
              <a:pPr/>
              <a:t>9/10/2007</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26DC0718-E076-442D-993B-75265B4EC1EE}"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lvl1pPr>
              <a:defRPr/>
            </a:lvl1pPr>
          </a:lstStyle>
          <a:p>
            <a:fld id="{318EE5CC-0070-4484-A5FE-9FE9A9A02908}" type="datetime1">
              <a:rPr lang="en-US"/>
              <a:pPr/>
              <a:t>9/10/2007</a:t>
            </a:fld>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44C2BE16-B842-45A2-A43A-23260D69723F}"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lvl1pPr>
              <a:defRPr/>
            </a:lvl1pPr>
          </a:lstStyle>
          <a:p>
            <a:fld id="{99765708-1075-4FF5-A544-EFE9B2E76D7F}" type="datetime1">
              <a:rPr lang="en-US"/>
              <a:pPr/>
              <a:t>9/10/2007</a:t>
            </a:fld>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C7E4438E-E112-4368-BAD3-70D099B0E1BB}"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fld id="{9978C0CC-47D2-4AA8-9555-A30964AFC70A}" type="datetime1">
              <a:rPr lang="en-US"/>
              <a:pPr/>
              <a:t>9/10/2007</a:t>
            </a:fld>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7754E683-6C0E-4923-AA0E-D558B6C71796}"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fld id="{FC59EBBE-28F8-4766-9D74-32E3264E4AAF}" type="datetime1">
              <a:rPr lang="en-US"/>
              <a:pPr/>
              <a:t>9/10/2007</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96E30DF1-3E68-4E6D-9F3D-BA64E78DC8D5}"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fld id="{B70BE414-05D7-48BF-A436-39BA5F862678}" type="datetime1">
              <a:rPr lang="en-US"/>
              <a:pPr/>
              <a:t>9/10/2007</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2A43A11D-5167-4FF0-B78B-F1B6ACF88EA8}"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chemeClr val="bg2"/>
            </a:gs>
          </a:gsLst>
          <a:lin ang="0" scaled="1"/>
        </a:gradFill>
        <a:effectLst/>
      </p:bgPr>
    </p:bg>
    <p:spTree>
      <p:nvGrpSpPr>
        <p:cNvPr id="1" name=""/>
        <p:cNvGrpSpPr/>
        <p:nvPr/>
      </p:nvGrpSpPr>
      <p:grpSpPr>
        <a:xfrm>
          <a:off x="0" y="0"/>
          <a:ext cx="0" cy="0"/>
          <a:chOff x="0" y="0"/>
          <a:chExt cx="0" cy="0"/>
        </a:xfrm>
      </p:grpSpPr>
      <p:grpSp>
        <p:nvGrpSpPr>
          <p:cNvPr id="37890" name="Group 2"/>
          <p:cNvGrpSpPr>
            <a:grpSpLocks/>
          </p:cNvGrpSpPr>
          <p:nvPr/>
        </p:nvGrpSpPr>
        <p:grpSpPr bwMode="auto">
          <a:xfrm>
            <a:off x="0" y="1588"/>
            <a:ext cx="9132888" cy="6845300"/>
            <a:chOff x="0" y="1"/>
            <a:chExt cx="5753" cy="4312"/>
          </a:xfrm>
        </p:grpSpPr>
        <p:sp>
          <p:nvSpPr>
            <p:cNvPr id="37891" name="Freeform 3"/>
            <p:cNvSpPr>
              <a:spLocks/>
            </p:cNvSpPr>
            <p:nvPr/>
          </p:nvSpPr>
          <p:spPr bwMode="auto">
            <a:xfrm>
              <a:off x="3394" y="999"/>
              <a:ext cx="2359" cy="3314"/>
            </a:xfrm>
            <a:custGeom>
              <a:avLst/>
              <a:gdLst/>
              <a:ahLst/>
              <a:cxnLst>
                <a:cxn ang="0">
                  <a:pos x="1905" y="3312"/>
                </a:cxn>
                <a:cxn ang="0">
                  <a:pos x="2358" y="3313"/>
                </a:cxn>
                <a:cxn ang="0">
                  <a:pos x="2358" y="1437"/>
                </a:cxn>
                <a:cxn ang="0">
                  <a:pos x="0" y="0"/>
                </a:cxn>
                <a:cxn ang="0">
                  <a:pos x="201" y="150"/>
                </a:cxn>
                <a:cxn ang="0">
                  <a:pos x="366" y="279"/>
                </a:cxn>
                <a:cxn ang="0">
                  <a:pos x="552" y="441"/>
                </a:cxn>
                <a:cxn ang="0">
                  <a:pos x="732" y="612"/>
                </a:cxn>
                <a:cxn ang="0">
                  <a:pos x="996" y="903"/>
                </a:cxn>
                <a:cxn ang="0">
                  <a:pos x="1230" y="1212"/>
                </a:cxn>
                <a:cxn ang="0">
                  <a:pos x="1400" y="1482"/>
                </a:cxn>
                <a:cxn ang="0">
                  <a:pos x="1548" y="1761"/>
                </a:cxn>
                <a:cxn ang="0">
                  <a:pos x="1665" y="2040"/>
                </a:cxn>
                <a:cxn ang="0">
                  <a:pos x="1751" y="2295"/>
                </a:cxn>
                <a:cxn ang="0">
                  <a:pos x="1809" y="2511"/>
                </a:cxn>
                <a:cxn ang="0">
                  <a:pos x="1863" y="2778"/>
                </a:cxn>
                <a:cxn ang="0">
                  <a:pos x="1890" y="3012"/>
                </a:cxn>
                <a:cxn ang="0">
                  <a:pos x="1905" y="3312"/>
                </a:cxn>
              </a:cxnLst>
              <a:rect l="0" t="0" r="r" b="b"/>
              <a:pathLst>
                <a:path w="2359" h="3314">
                  <a:moveTo>
                    <a:pt x="1905" y="3312"/>
                  </a:moveTo>
                  <a:lnTo>
                    <a:pt x="2358" y="3313"/>
                  </a:lnTo>
                  <a:lnTo>
                    <a:pt x="2358" y="1437"/>
                  </a:lnTo>
                  <a:lnTo>
                    <a:pt x="0" y="0"/>
                  </a:lnTo>
                  <a:lnTo>
                    <a:pt x="201" y="150"/>
                  </a:lnTo>
                  <a:lnTo>
                    <a:pt x="366" y="279"/>
                  </a:lnTo>
                  <a:lnTo>
                    <a:pt x="552" y="441"/>
                  </a:lnTo>
                  <a:lnTo>
                    <a:pt x="732" y="612"/>
                  </a:lnTo>
                  <a:lnTo>
                    <a:pt x="996" y="903"/>
                  </a:lnTo>
                  <a:lnTo>
                    <a:pt x="1230" y="1212"/>
                  </a:lnTo>
                  <a:lnTo>
                    <a:pt x="1400" y="1482"/>
                  </a:lnTo>
                  <a:lnTo>
                    <a:pt x="1548" y="1761"/>
                  </a:lnTo>
                  <a:lnTo>
                    <a:pt x="1665" y="2040"/>
                  </a:lnTo>
                  <a:lnTo>
                    <a:pt x="1751" y="2295"/>
                  </a:lnTo>
                  <a:lnTo>
                    <a:pt x="1809" y="2511"/>
                  </a:lnTo>
                  <a:lnTo>
                    <a:pt x="1863" y="2778"/>
                  </a:lnTo>
                  <a:lnTo>
                    <a:pt x="1890" y="3012"/>
                  </a:lnTo>
                  <a:lnTo>
                    <a:pt x="1905" y="3312"/>
                  </a:lnTo>
                </a:path>
              </a:pathLst>
            </a:custGeom>
            <a:gradFill rotWithShape="0">
              <a:gsLst>
                <a:gs pos="0">
                  <a:schemeClr val="accent2">
                    <a:gamma/>
                    <a:shade val="46275"/>
                    <a:invGamma/>
                  </a:schemeClr>
                </a:gs>
                <a:gs pos="100000">
                  <a:schemeClr val="accent2"/>
                </a:gs>
              </a:gsLst>
              <a:lin ang="0" scaled="1"/>
            </a:gradFill>
            <a:ln w="9525" cap="rnd">
              <a:noFill/>
              <a:round/>
              <a:headEnd/>
              <a:tailEnd/>
            </a:ln>
            <a:effectLst/>
          </p:spPr>
          <p:txBody>
            <a:bodyPr/>
            <a:lstStyle/>
            <a:p>
              <a:endParaRPr lang="en-GB"/>
            </a:p>
          </p:txBody>
        </p:sp>
        <p:sp>
          <p:nvSpPr>
            <p:cNvPr id="37892" name="Arc 4"/>
            <p:cNvSpPr>
              <a:spLocks/>
            </p:cNvSpPr>
            <p:nvPr/>
          </p:nvSpPr>
          <p:spPr bwMode="auto">
            <a:xfrm>
              <a:off x="0" y="1"/>
              <a:ext cx="5298" cy="4312"/>
            </a:xfrm>
            <a:custGeom>
              <a:avLst/>
              <a:gdLst>
                <a:gd name="G0" fmla="+- 0 0 0"/>
                <a:gd name="G1" fmla="+- 21600 0 0"/>
                <a:gd name="G2" fmla="+- 21600 0 0"/>
                <a:gd name="T0" fmla="*/ 0 w 21600"/>
                <a:gd name="T1" fmla="*/ 0 h 21600"/>
                <a:gd name="T2" fmla="*/ 21600 w 21600"/>
                <a:gd name="T3" fmla="*/ 21600 h 21600"/>
                <a:gd name="T4" fmla="*/ 0 w 21600"/>
                <a:gd name="T5" fmla="*/ 21600 h 21600"/>
              </a:gdLst>
              <a:ahLst/>
              <a:cxnLst>
                <a:cxn ang="0">
                  <a:pos x="T0" y="T1"/>
                </a:cxn>
                <a:cxn ang="0">
                  <a:pos x="T2" y="T3"/>
                </a:cxn>
                <a:cxn ang="0">
                  <a:pos x="T4" y="T5"/>
                </a:cxn>
              </a:cxnLst>
              <a:rect l="0" t="0" r="r" b="b"/>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12700" cap="rnd">
              <a:solidFill>
                <a:schemeClr val="accent2"/>
              </a:solidFill>
              <a:round/>
              <a:headEnd type="none" w="sm" len="sm"/>
              <a:tailEnd type="none" w="sm" len="sm"/>
            </a:ln>
            <a:effectLst/>
          </p:spPr>
          <p:txBody>
            <a:bodyPr wrap="none" anchor="ctr"/>
            <a:lstStyle/>
            <a:p>
              <a:endParaRPr lang="en-GB"/>
            </a:p>
          </p:txBody>
        </p:sp>
      </p:grpSp>
      <p:sp>
        <p:nvSpPr>
          <p:cNvPr id="37893" name="Rectangle 5"/>
          <p:cNvSpPr>
            <a:spLocks noGrp="1" noChangeArrowheads="1"/>
          </p:cNvSpPr>
          <p:nvPr>
            <p:ph type="title"/>
          </p:nvPr>
        </p:nvSpPr>
        <p:spPr bwMode="auto">
          <a:xfrm>
            <a:off x="685800" y="609600"/>
            <a:ext cx="7772400" cy="11430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lvl="0"/>
            <a:r>
              <a:rPr lang="en-US" smtClean="0"/>
              <a:t>Click to edit Master title style</a:t>
            </a:r>
          </a:p>
        </p:txBody>
      </p:sp>
      <p:sp>
        <p:nvSpPr>
          <p:cNvPr id="37894" name="Rectangle 6"/>
          <p:cNvSpPr>
            <a:spLocks noGrp="1" noChangeArrowheads="1"/>
          </p:cNvSpPr>
          <p:nvPr>
            <p:ph type="body" idx="1"/>
          </p:nvPr>
        </p:nvSpPr>
        <p:spPr bwMode="auto">
          <a:xfrm>
            <a:off x="685800" y="1981200"/>
            <a:ext cx="7772400" cy="41148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37895" name="Rectangle 7"/>
          <p:cNvSpPr>
            <a:spLocks noGrp="1" noChangeArrowheads="1"/>
          </p:cNvSpPr>
          <p:nvPr>
            <p:ph type="dt" sz="half" idx="2"/>
          </p:nvPr>
        </p:nvSpPr>
        <p:spPr bwMode="auto">
          <a:xfrm>
            <a:off x="685800" y="6248400"/>
            <a:ext cx="19050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defRPr kumimoji="0" sz="1400"/>
            </a:lvl1pPr>
          </a:lstStyle>
          <a:p>
            <a:fld id="{02498C12-1248-4B9B-BF8C-CDF523AA997B}" type="datetime1">
              <a:rPr lang="en-US"/>
              <a:pPr/>
              <a:t>9/10/2007</a:t>
            </a:fld>
            <a:endParaRPr lang="en-US"/>
          </a:p>
        </p:txBody>
      </p:sp>
      <p:sp>
        <p:nvSpPr>
          <p:cNvPr id="37896" name="Rectangle 8"/>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lgn="ctr">
              <a:defRPr kumimoji="0" sz="1400"/>
            </a:lvl1pPr>
          </a:lstStyle>
          <a:p>
            <a:endParaRPr lang="en-US"/>
          </a:p>
        </p:txBody>
      </p:sp>
      <p:sp>
        <p:nvSpPr>
          <p:cNvPr id="37897" name="Rectangle 9"/>
          <p:cNvSpPr>
            <a:spLocks noGrp="1" noChangeArrowheads="1"/>
          </p:cNvSpPr>
          <p:nvPr>
            <p:ph type="sldNum" sz="quarter" idx="4"/>
          </p:nvPr>
        </p:nvSpPr>
        <p:spPr bwMode="auto">
          <a:xfrm>
            <a:off x="6553200" y="6248400"/>
            <a:ext cx="1905000" cy="4572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lvl1pPr algn="r">
              <a:defRPr kumimoji="0" sz="1400"/>
            </a:lvl1pPr>
          </a:lstStyle>
          <a:p>
            <a:fld id="{4F1D2B85-1EAD-4E45-8AF4-1B1B903342F0}" type="slidenum">
              <a:rPr lang="en-US"/>
              <a:pPr/>
              <a:t>‹#›</a:t>
            </a:fld>
            <a:endParaRPr lang="en-US"/>
          </a:p>
        </p:txBody>
      </p:sp>
    </p:spTree>
  </p:cSld>
  <p:clrMap bg1="dk2" tx1="lt1" bg2="dk1" tx2="lt2" accent1="accent1" accent2="accent2" accent3="accent3" accent4="accent4" accent5="accent5" accent6="accent6" hlink="hlink" folHlink="folHlink"/>
  <p:sldLayoutIdLst>
    <p:sldLayoutId id="2147483668" r:id="rId1"/>
    <p:sldLayoutId id="2147483669" r:id="rId2"/>
    <p:sldLayoutId id="2147483670" r:id="rId3"/>
    <p:sldLayoutId id="2147483671" r:id="rId4"/>
    <p:sldLayoutId id="2147483672" r:id="rId5"/>
    <p:sldLayoutId id="2147483673" r:id="rId6"/>
    <p:sldLayoutId id="2147483674" r:id="rId7"/>
    <p:sldLayoutId id="2147483675" r:id="rId8"/>
    <p:sldLayoutId id="2147483676" r:id="rId9"/>
    <p:sldLayoutId id="2147483677" r:id="rId10"/>
    <p:sldLayoutId id="2147483678" r:id="rId11"/>
    <p:sldLayoutId id="2147483679" r:id="rId12"/>
  </p:sldLayoutIdLst>
  <p:hf hdr="0" ftr="0"/>
  <p:txStyles>
    <p:titleStyle>
      <a:lvl1pPr algn="ctr" rtl="0" fontAlgn="base">
        <a:spcBef>
          <a:spcPct val="0"/>
        </a:spcBef>
        <a:spcAft>
          <a:spcPct val="0"/>
        </a:spcAft>
        <a:defRPr kumimoji="1" sz="4400">
          <a:solidFill>
            <a:schemeClr val="tx2"/>
          </a:solidFill>
          <a:effectLst>
            <a:outerShdw blurRad="38100" dist="38100" dir="2700000" algn="tl">
              <a:srgbClr val="000000"/>
            </a:outerShdw>
          </a:effectLst>
          <a:latin typeface="+mj-lt"/>
          <a:ea typeface="+mj-ea"/>
          <a:cs typeface="+mj-cs"/>
        </a:defRPr>
      </a:lvl1pPr>
      <a:lvl2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2pPr>
      <a:lvl3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3pPr>
      <a:lvl4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4pPr>
      <a:lvl5pPr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5pPr>
      <a:lvl6pPr marL="4572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6pPr>
      <a:lvl7pPr marL="9144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7pPr>
      <a:lvl8pPr marL="13716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8pPr>
      <a:lvl9pPr marL="1828800" algn="ctr" rtl="0" fontAlgn="base">
        <a:spcBef>
          <a:spcPct val="0"/>
        </a:spcBef>
        <a:spcAft>
          <a:spcPct val="0"/>
        </a:spcAft>
        <a:defRPr kumimoji="1" sz="4400">
          <a:solidFill>
            <a:schemeClr val="tx2"/>
          </a:solidFill>
          <a:effectLst>
            <a:outerShdw blurRad="38100" dist="38100" dir="2700000" algn="tl">
              <a:srgbClr val="000000"/>
            </a:outerShdw>
          </a:effectLst>
          <a:latin typeface="Arial" charset="0"/>
        </a:defRPr>
      </a:lvl9pPr>
    </p:titleStyle>
    <p:bodyStyle>
      <a:lvl1pPr marL="342900" indent="-342900" algn="l" rtl="0" fontAlgn="base">
        <a:spcBef>
          <a:spcPct val="20000"/>
        </a:spcBef>
        <a:spcAft>
          <a:spcPct val="0"/>
        </a:spcAft>
        <a:buClr>
          <a:schemeClr val="accent2"/>
        </a:buClr>
        <a:buSzPct val="80000"/>
        <a:buFont typeface="Wingdings" pitchFamily="2" charset="2"/>
        <a:buChar char="l"/>
        <a:defRPr kumimoji="1" sz="3200">
          <a:solidFill>
            <a:schemeClr val="tx1"/>
          </a:solidFill>
          <a:latin typeface="+mn-lt"/>
          <a:ea typeface="+mn-ea"/>
          <a:cs typeface="+mn-cs"/>
        </a:defRPr>
      </a:lvl1pPr>
      <a:lvl2pPr marL="742950" indent="-285750" algn="l" rtl="0" fontAlgn="base">
        <a:spcBef>
          <a:spcPct val="20000"/>
        </a:spcBef>
        <a:spcAft>
          <a:spcPct val="0"/>
        </a:spcAft>
        <a:buClr>
          <a:schemeClr val="tx1"/>
        </a:buClr>
        <a:buSzPct val="90000"/>
        <a:buChar char="–"/>
        <a:defRPr kumimoji="1" sz="2800">
          <a:solidFill>
            <a:schemeClr val="tx1"/>
          </a:solidFill>
          <a:latin typeface="+mn-lt"/>
        </a:defRPr>
      </a:lvl2pPr>
      <a:lvl3pPr marL="1143000" indent="-228600" algn="l" rtl="0" fontAlgn="base">
        <a:spcBef>
          <a:spcPct val="20000"/>
        </a:spcBef>
        <a:spcAft>
          <a:spcPct val="0"/>
        </a:spcAft>
        <a:buClr>
          <a:schemeClr val="accent1"/>
        </a:buClr>
        <a:buSzPct val="60000"/>
        <a:buFont typeface="Wingdings" pitchFamily="2" charset="2"/>
        <a:buChar char="l"/>
        <a:defRPr kumimoji="1" sz="2400">
          <a:solidFill>
            <a:schemeClr val="tx1"/>
          </a:solidFill>
          <a:latin typeface="+mn-lt"/>
        </a:defRPr>
      </a:lvl3pPr>
      <a:lvl4pPr marL="1600200" indent="-228600" algn="l" rtl="0" fontAlgn="base">
        <a:spcBef>
          <a:spcPct val="20000"/>
        </a:spcBef>
        <a:spcAft>
          <a:spcPct val="0"/>
        </a:spcAft>
        <a:buClr>
          <a:schemeClr val="tx1"/>
        </a:buClr>
        <a:buChar char="–"/>
        <a:defRPr kumimoji="1" sz="2000">
          <a:solidFill>
            <a:schemeClr val="tx1"/>
          </a:solidFill>
          <a:latin typeface="+mn-lt"/>
        </a:defRPr>
      </a:lvl4pPr>
      <a:lvl5pPr marL="2057400" indent="-228600" algn="l" rtl="0" fontAlgn="base">
        <a:spcBef>
          <a:spcPct val="20000"/>
        </a:spcBef>
        <a:spcAft>
          <a:spcPct val="0"/>
        </a:spcAft>
        <a:buClr>
          <a:schemeClr val="accent1"/>
        </a:buClr>
        <a:buChar char="•"/>
        <a:defRPr kumimoji="1" sz="2000">
          <a:solidFill>
            <a:schemeClr val="tx1"/>
          </a:solidFill>
          <a:latin typeface="+mn-lt"/>
        </a:defRPr>
      </a:lvl5pPr>
      <a:lvl6pPr marL="2514600" indent="-228600" algn="l" rtl="0" fontAlgn="base">
        <a:spcBef>
          <a:spcPct val="20000"/>
        </a:spcBef>
        <a:spcAft>
          <a:spcPct val="0"/>
        </a:spcAft>
        <a:buClr>
          <a:schemeClr val="accent1"/>
        </a:buClr>
        <a:buChar char="•"/>
        <a:defRPr kumimoji="1" sz="2000">
          <a:solidFill>
            <a:schemeClr val="tx1"/>
          </a:solidFill>
          <a:latin typeface="+mn-lt"/>
        </a:defRPr>
      </a:lvl6pPr>
      <a:lvl7pPr marL="2971800" indent="-228600" algn="l" rtl="0" fontAlgn="base">
        <a:spcBef>
          <a:spcPct val="20000"/>
        </a:spcBef>
        <a:spcAft>
          <a:spcPct val="0"/>
        </a:spcAft>
        <a:buClr>
          <a:schemeClr val="accent1"/>
        </a:buClr>
        <a:buChar char="•"/>
        <a:defRPr kumimoji="1" sz="2000">
          <a:solidFill>
            <a:schemeClr val="tx1"/>
          </a:solidFill>
          <a:latin typeface="+mn-lt"/>
        </a:defRPr>
      </a:lvl7pPr>
      <a:lvl8pPr marL="3429000" indent="-228600" algn="l" rtl="0" fontAlgn="base">
        <a:spcBef>
          <a:spcPct val="20000"/>
        </a:spcBef>
        <a:spcAft>
          <a:spcPct val="0"/>
        </a:spcAft>
        <a:buClr>
          <a:schemeClr val="accent1"/>
        </a:buClr>
        <a:buChar char="•"/>
        <a:defRPr kumimoji="1" sz="2000">
          <a:solidFill>
            <a:schemeClr val="tx1"/>
          </a:solidFill>
          <a:latin typeface="+mn-lt"/>
        </a:defRPr>
      </a:lvl8pPr>
      <a:lvl9pPr marL="3886200" indent="-228600" algn="l" rtl="0" fontAlgn="base">
        <a:spcBef>
          <a:spcPct val="20000"/>
        </a:spcBef>
        <a:spcAft>
          <a:spcPct val="0"/>
        </a:spcAft>
        <a:buClr>
          <a:schemeClr val="accent1"/>
        </a:buClr>
        <a:buChar char="•"/>
        <a:defRPr kumimoji="1"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vmlDrawing" Target="../drawings/vmlDrawing1.v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12.xml"/><Relationship Id="rId1" Type="http://schemas.openxmlformats.org/officeDocument/2006/relationships/vmlDrawing" Target="../drawings/vmlDrawing2.vml"/><Relationship Id="rId4" Type="http://schemas.openxmlformats.org/officeDocument/2006/relationships/oleObject" Target="../embeddings/oleObject3.bin"/></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r>
              <a:rPr lang="en-US" sz="4800" b="1"/>
              <a:t>Annual Meeting</a:t>
            </a:r>
          </a:p>
        </p:txBody>
      </p:sp>
      <p:sp>
        <p:nvSpPr>
          <p:cNvPr id="2051" name="Rectangle 3"/>
          <p:cNvSpPr>
            <a:spLocks noGrp="1" noChangeArrowheads="1"/>
          </p:cNvSpPr>
          <p:nvPr>
            <p:ph type="subTitle" idx="1"/>
          </p:nvPr>
        </p:nvSpPr>
        <p:spPr/>
        <p:txBody>
          <a:bodyPr/>
          <a:lstStyle/>
          <a:p>
            <a:r>
              <a:rPr lang="en-US"/>
              <a:t>Worldwide Sporting Goods</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E0F313A3-8A52-4B16-A376-9C1FB5A19D0A}" type="datetime1">
              <a:rPr lang="en-US"/>
              <a:pPr/>
              <a:t>9/10/2007</a:t>
            </a:fld>
            <a:endParaRPr lang="en-US"/>
          </a:p>
        </p:txBody>
      </p:sp>
      <p:sp>
        <p:nvSpPr>
          <p:cNvPr id="5" name="Slide Number Placeholder 5"/>
          <p:cNvSpPr>
            <a:spLocks noGrp="1"/>
          </p:cNvSpPr>
          <p:nvPr>
            <p:ph type="sldNum" sz="quarter" idx="12"/>
          </p:nvPr>
        </p:nvSpPr>
        <p:spPr/>
        <p:txBody>
          <a:bodyPr/>
          <a:lstStyle/>
          <a:p>
            <a:fld id="{58A0470C-AAC4-4FC7-B944-863998945C35}" type="slidenum">
              <a:rPr lang="en-US"/>
              <a:pPr/>
              <a:t>10</a:t>
            </a:fld>
            <a:endParaRPr lang="en-US"/>
          </a:p>
        </p:txBody>
      </p:sp>
      <p:sp>
        <p:nvSpPr>
          <p:cNvPr id="41986" name="Rectangle 2"/>
          <p:cNvSpPr>
            <a:spLocks noGrp="1" noChangeArrowheads="1"/>
          </p:cNvSpPr>
          <p:nvPr>
            <p:ph type="title"/>
          </p:nvPr>
        </p:nvSpPr>
        <p:spPr>
          <a:noFill/>
          <a:ln/>
        </p:spPr>
        <p:txBody>
          <a:bodyPr/>
          <a:lstStyle/>
          <a:p>
            <a:r>
              <a:rPr lang="en-US"/>
              <a:t>SkiToggs</a:t>
            </a:r>
          </a:p>
        </p:txBody>
      </p:sp>
      <p:sp>
        <p:nvSpPr>
          <p:cNvPr id="41987" name="Rectangle 3"/>
          <p:cNvSpPr>
            <a:spLocks noGrp="1" noChangeArrowheads="1"/>
          </p:cNvSpPr>
          <p:nvPr>
            <p:ph type="body" idx="1"/>
          </p:nvPr>
        </p:nvSpPr>
        <p:spPr>
          <a:noFill/>
          <a:ln/>
        </p:spPr>
        <p:txBody>
          <a:bodyPr/>
          <a:lstStyle/>
          <a:p>
            <a:pPr algn="ctr">
              <a:buFont typeface="Wingdings" pitchFamily="2" charset="2"/>
              <a:buNone/>
            </a:pPr>
            <a:r>
              <a:rPr lang="en-US"/>
              <a:t>Quality ski wear at affordable prices</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26BD7641-0675-46E3-BA2E-F3E2278B9DE9}" type="datetime1">
              <a:rPr lang="en-US"/>
              <a:pPr/>
              <a:t>9/10/2007</a:t>
            </a:fld>
            <a:endParaRPr lang="en-US"/>
          </a:p>
        </p:txBody>
      </p:sp>
      <p:sp>
        <p:nvSpPr>
          <p:cNvPr id="5" name="Slide Number Placeholder 5"/>
          <p:cNvSpPr>
            <a:spLocks noGrp="1"/>
          </p:cNvSpPr>
          <p:nvPr>
            <p:ph type="sldNum" sz="quarter" idx="12"/>
          </p:nvPr>
        </p:nvSpPr>
        <p:spPr/>
        <p:txBody>
          <a:bodyPr/>
          <a:lstStyle/>
          <a:p>
            <a:fld id="{4FF55163-9386-432E-B652-DBCEF859AC29}" type="slidenum">
              <a:rPr lang="en-US"/>
              <a:pPr/>
              <a:t>11</a:t>
            </a:fld>
            <a:endParaRPr lang="en-US"/>
          </a:p>
        </p:txBody>
      </p:sp>
      <p:sp>
        <p:nvSpPr>
          <p:cNvPr id="15362" name="Rectangle 2"/>
          <p:cNvSpPr>
            <a:spLocks noGrp="1" noChangeArrowheads="1"/>
          </p:cNvSpPr>
          <p:nvPr>
            <p:ph type="title"/>
          </p:nvPr>
        </p:nvSpPr>
        <p:spPr/>
        <p:txBody>
          <a:bodyPr/>
          <a:lstStyle/>
          <a:p>
            <a:r>
              <a:rPr lang="en-US"/>
              <a:t>Summary</a:t>
            </a:r>
          </a:p>
        </p:txBody>
      </p:sp>
      <p:sp>
        <p:nvSpPr>
          <p:cNvPr id="15363" name="Rectangle 3"/>
          <p:cNvSpPr>
            <a:spLocks noGrp="1" noChangeArrowheads="1"/>
          </p:cNvSpPr>
          <p:nvPr>
            <p:ph type="body" idx="1"/>
          </p:nvPr>
        </p:nvSpPr>
        <p:spPr/>
        <p:txBody>
          <a:bodyPr/>
          <a:lstStyle/>
          <a:p>
            <a:r>
              <a:rPr lang="en-US"/>
              <a:t>Key successes/challenges</a:t>
            </a:r>
          </a:p>
          <a:p>
            <a:r>
              <a:rPr lang="en-US"/>
              <a:t>Key goals</a:t>
            </a:r>
          </a:p>
          <a:p>
            <a:r>
              <a:rPr lang="en-US"/>
              <a:t>Thanks</a:t>
            </a:r>
          </a:p>
        </p:txBody>
      </p: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28E5DF09-9712-4D4D-AD69-F41752E0F4FD}" type="datetime1">
              <a:rPr lang="en-US"/>
              <a:pPr/>
              <a:t>9/10/2007</a:t>
            </a:fld>
            <a:endParaRPr lang="en-US"/>
          </a:p>
        </p:txBody>
      </p:sp>
      <p:sp>
        <p:nvSpPr>
          <p:cNvPr id="5" name="Slide Number Placeholder 5"/>
          <p:cNvSpPr>
            <a:spLocks noGrp="1"/>
          </p:cNvSpPr>
          <p:nvPr>
            <p:ph type="sldNum" sz="quarter" idx="12"/>
          </p:nvPr>
        </p:nvSpPr>
        <p:spPr/>
        <p:txBody>
          <a:bodyPr/>
          <a:lstStyle/>
          <a:p>
            <a:fld id="{D2CCEEC7-8686-4DC0-8C35-F0A2E84503F9}" type="slidenum">
              <a:rPr lang="en-US"/>
              <a:pPr/>
              <a:t>2</a:t>
            </a:fld>
            <a:endParaRPr lang="en-US"/>
          </a:p>
        </p:txBody>
      </p:sp>
      <p:sp>
        <p:nvSpPr>
          <p:cNvPr id="3074" name="Rectangle 2"/>
          <p:cNvSpPr>
            <a:spLocks noGrp="1" noChangeArrowheads="1"/>
          </p:cNvSpPr>
          <p:nvPr>
            <p:ph type="title"/>
          </p:nvPr>
        </p:nvSpPr>
        <p:spPr/>
        <p:txBody>
          <a:bodyPr/>
          <a:lstStyle/>
          <a:p>
            <a:r>
              <a:rPr lang="en-US" b="1"/>
              <a:t>Agenda</a:t>
            </a:r>
          </a:p>
        </p:txBody>
      </p:sp>
      <p:sp>
        <p:nvSpPr>
          <p:cNvPr id="3075" name="Rectangle 3"/>
          <p:cNvSpPr>
            <a:spLocks noGrp="1" noChangeArrowheads="1"/>
          </p:cNvSpPr>
          <p:nvPr>
            <p:ph type="body" idx="1"/>
          </p:nvPr>
        </p:nvSpPr>
        <p:spPr/>
        <p:txBody>
          <a:bodyPr/>
          <a:lstStyle/>
          <a:p>
            <a:pPr>
              <a:buClr>
                <a:schemeClr val="tx1"/>
              </a:buClr>
              <a:buSzPct val="75000"/>
              <a:buFont typeface="Symbol" pitchFamily="18" charset="2"/>
              <a:buChar char="¨"/>
            </a:pPr>
            <a:r>
              <a:rPr lang="en-US"/>
              <a:t>Welcome and introductions</a:t>
            </a:r>
          </a:p>
          <a:p>
            <a:pPr>
              <a:buClr>
                <a:schemeClr val="tx1"/>
              </a:buClr>
              <a:buSzPct val="75000"/>
              <a:buFont typeface="Symbol" pitchFamily="18" charset="2"/>
              <a:buChar char="¨"/>
            </a:pPr>
            <a:r>
              <a:rPr lang="en-US"/>
              <a:t>Highlights of past year</a:t>
            </a:r>
          </a:p>
          <a:p>
            <a:pPr>
              <a:buClr>
                <a:schemeClr val="tx1"/>
              </a:buClr>
              <a:buSzPct val="75000"/>
              <a:buFont typeface="Symbol" pitchFamily="18" charset="2"/>
              <a:buChar char="¨"/>
            </a:pPr>
            <a:r>
              <a:rPr lang="en-US"/>
              <a:t>Prior goals</a:t>
            </a:r>
          </a:p>
          <a:p>
            <a:pPr>
              <a:buClr>
                <a:schemeClr val="tx1"/>
              </a:buClr>
              <a:buSzPct val="75000"/>
              <a:buFont typeface="Symbol" pitchFamily="18" charset="2"/>
              <a:buChar char="¨"/>
            </a:pPr>
            <a:r>
              <a:rPr lang="en-US"/>
              <a:t>Financial overview</a:t>
            </a: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5" fill="hold" grpId="0" nodeType="clickEffect">
                                  <p:stCondLst>
                                    <p:cond delay="0"/>
                                  </p:stCondLst>
                                  <p:childTnLst>
                                    <p:set>
                                      <p:cBhvr>
                                        <p:cTn id="6" dur="1" fill="hold">
                                          <p:stCondLst>
                                            <p:cond delay="0"/>
                                          </p:stCondLst>
                                        </p:cTn>
                                        <p:tgtEl>
                                          <p:spTgt spid="3075">
                                            <p:txEl>
                                              <p:pRg st="0" end="0"/>
                                            </p:txEl>
                                          </p:spTgt>
                                        </p:tgtEl>
                                        <p:attrNameLst>
                                          <p:attrName>style.visibility</p:attrName>
                                        </p:attrNameLst>
                                      </p:cBhvr>
                                      <p:to>
                                        <p:strVal val="visible"/>
                                      </p:to>
                                    </p:set>
                                    <p:animEffect transition="in" filter="checkerboard(down)">
                                      <p:cBhvr>
                                        <p:cTn id="7" dur="500"/>
                                        <p:tgtEl>
                                          <p:spTgt spid="3075">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5" presetClass="entr" presetSubtype="5" fill="hold" grpId="0" nodeType="clickEffect">
                                  <p:stCondLst>
                                    <p:cond delay="0"/>
                                  </p:stCondLst>
                                  <p:childTnLst>
                                    <p:set>
                                      <p:cBhvr>
                                        <p:cTn id="11" dur="1" fill="hold">
                                          <p:stCondLst>
                                            <p:cond delay="0"/>
                                          </p:stCondLst>
                                        </p:cTn>
                                        <p:tgtEl>
                                          <p:spTgt spid="3075">
                                            <p:txEl>
                                              <p:pRg st="1" end="1"/>
                                            </p:txEl>
                                          </p:spTgt>
                                        </p:tgtEl>
                                        <p:attrNameLst>
                                          <p:attrName>style.visibility</p:attrName>
                                        </p:attrNameLst>
                                      </p:cBhvr>
                                      <p:to>
                                        <p:strVal val="visible"/>
                                      </p:to>
                                    </p:set>
                                    <p:animEffect transition="in" filter="checkerboard(down)">
                                      <p:cBhvr>
                                        <p:cTn id="12" dur="500"/>
                                        <p:tgtEl>
                                          <p:spTgt spid="3075">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5" presetClass="entr" presetSubtype="5" fill="hold" grpId="0" nodeType="clickEffect">
                                  <p:stCondLst>
                                    <p:cond delay="0"/>
                                  </p:stCondLst>
                                  <p:childTnLst>
                                    <p:set>
                                      <p:cBhvr>
                                        <p:cTn id="16" dur="1" fill="hold">
                                          <p:stCondLst>
                                            <p:cond delay="0"/>
                                          </p:stCondLst>
                                        </p:cTn>
                                        <p:tgtEl>
                                          <p:spTgt spid="3075">
                                            <p:txEl>
                                              <p:pRg st="2" end="2"/>
                                            </p:txEl>
                                          </p:spTgt>
                                        </p:tgtEl>
                                        <p:attrNameLst>
                                          <p:attrName>style.visibility</p:attrName>
                                        </p:attrNameLst>
                                      </p:cBhvr>
                                      <p:to>
                                        <p:strVal val="visible"/>
                                      </p:to>
                                    </p:set>
                                    <p:animEffect transition="in" filter="checkerboard(down)">
                                      <p:cBhvr>
                                        <p:cTn id="17" dur="500"/>
                                        <p:tgtEl>
                                          <p:spTgt spid="3075">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5" presetClass="entr" presetSubtype="5" fill="hold" grpId="0" nodeType="clickEffect">
                                  <p:stCondLst>
                                    <p:cond delay="0"/>
                                  </p:stCondLst>
                                  <p:childTnLst>
                                    <p:set>
                                      <p:cBhvr>
                                        <p:cTn id="21" dur="1" fill="hold">
                                          <p:stCondLst>
                                            <p:cond delay="0"/>
                                          </p:stCondLst>
                                        </p:cTn>
                                        <p:tgtEl>
                                          <p:spTgt spid="3075">
                                            <p:txEl>
                                              <p:pRg st="3" end="3"/>
                                            </p:txEl>
                                          </p:spTgt>
                                        </p:tgtEl>
                                        <p:attrNameLst>
                                          <p:attrName>style.visibility</p:attrName>
                                        </p:attrNameLst>
                                      </p:cBhvr>
                                      <p:to>
                                        <p:strVal val="visible"/>
                                      </p:to>
                                    </p:set>
                                    <p:animEffect transition="in" filter="checkerboard(down)">
                                      <p:cBhvr>
                                        <p:cTn id="22" dur="500"/>
                                        <p:tgtEl>
                                          <p:spTgt spid="3075">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075"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Date Placeholder 3"/>
          <p:cNvSpPr>
            <a:spLocks noGrp="1"/>
          </p:cNvSpPr>
          <p:nvPr>
            <p:ph type="dt" sz="half" idx="10"/>
          </p:nvPr>
        </p:nvSpPr>
        <p:spPr/>
        <p:txBody>
          <a:bodyPr/>
          <a:lstStyle/>
          <a:p>
            <a:fld id="{C22AE3E9-EB8E-4709-A4E2-EDE22F98D567}" type="datetime1">
              <a:rPr lang="en-US"/>
              <a:pPr/>
              <a:t>9/10/2007</a:t>
            </a:fld>
            <a:endParaRPr lang="en-US"/>
          </a:p>
        </p:txBody>
      </p:sp>
      <p:sp>
        <p:nvSpPr>
          <p:cNvPr id="6" name="Slide Number Placeholder 5"/>
          <p:cNvSpPr>
            <a:spLocks noGrp="1"/>
          </p:cNvSpPr>
          <p:nvPr>
            <p:ph type="sldNum" sz="quarter" idx="12"/>
          </p:nvPr>
        </p:nvSpPr>
        <p:spPr/>
        <p:txBody>
          <a:bodyPr/>
          <a:lstStyle/>
          <a:p>
            <a:fld id="{29E388B3-4162-4932-90C7-71325F9DF736}" type="slidenum">
              <a:rPr lang="en-US"/>
              <a:pPr/>
              <a:t>3</a:t>
            </a:fld>
            <a:endParaRPr lang="en-US"/>
          </a:p>
        </p:txBody>
      </p:sp>
      <p:sp>
        <p:nvSpPr>
          <p:cNvPr id="6146" name="Rectangle 2"/>
          <p:cNvSpPr>
            <a:spLocks noGrp="1" noChangeArrowheads="1"/>
          </p:cNvSpPr>
          <p:nvPr>
            <p:ph type="title"/>
          </p:nvPr>
        </p:nvSpPr>
        <p:spPr/>
        <p:txBody>
          <a:bodyPr/>
          <a:lstStyle/>
          <a:p>
            <a:r>
              <a:rPr lang="en-US"/>
              <a:t>Highlights of Past Year</a:t>
            </a:r>
          </a:p>
        </p:txBody>
      </p:sp>
      <p:sp>
        <p:nvSpPr>
          <p:cNvPr id="6147" name="Rectangle 3"/>
          <p:cNvSpPr>
            <a:spLocks noGrp="1" noChangeArrowheads="1"/>
          </p:cNvSpPr>
          <p:nvPr>
            <p:ph type="body" idx="1"/>
          </p:nvPr>
        </p:nvSpPr>
        <p:spPr/>
        <p:txBody>
          <a:bodyPr/>
          <a:lstStyle/>
          <a:p>
            <a:r>
              <a:rPr lang="en-US"/>
              <a:t>Increased profits by 20%</a:t>
            </a:r>
          </a:p>
          <a:p>
            <a:r>
              <a:rPr lang="en-US"/>
              <a:t>Expanded into Canada and Mexico</a:t>
            </a:r>
          </a:p>
          <a:p>
            <a:r>
              <a:rPr lang="en-US"/>
              <a:t>Added 3 new product lines</a:t>
            </a:r>
          </a:p>
        </p:txBody>
      </p:sp>
      <p:graphicFrame>
        <p:nvGraphicFramePr>
          <p:cNvPr id="6149" name="Object 5"/>
          <p:cNvGraphicFramePr>
            <a:graphicFrameLocks noChangeAspect="1"/>
          </p:cNvGraphicFramePr>
          <p:nvPr/>
        </p:nvGraphicFramePr>
        <p:xfrm>
          <a:off x="6096000" y="4038600"/>
          <a:ext cx="2286000" cy="2286000"/>
        </p:xfrm>
        <a:graphic>
          <a:graphicData uri="http://schemas.openxmlformats.org/presentationml/2006/ole">
            <p:oleObj spid="_x0000_s6149" name="Clip" r:id="rId3" imgW="3473280" imgH="3472920" progId="MS_ClipArt_Gallery.2">
              <p:embed/>
            </p:oleObj>
          </a:graphicData>
        </a:graphic>
      </p:graphicFrame>
    </p:spTree>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C0DBE61A-E2B9-4512-8ED6-EF9134A92DE0}" type="datetime1">
              <a:rPr lang="en-US"/>
              <a:pPr/>
              <a:t>9/10/2007</a:t>
            </a:fld>
            <a:endParaRPr lang="en-US"/>
          </a:p>
        </p:txBody>
      </p:sp>
      <p:sp>
        <p:nvSpPr>
          <p:cNvPr id="5" name="Slide Number Placeholder 5"/>
          <p:cNvSpPr>
            <a:spLocks noGrp="1"/>
          </p:cNvSpPr>
          <p:nvPr>
            <p:ph type="sldNum" sz="quarter" idx="12"/>
          </p:nvPr>
        </p:nvSpPr>
        <p:spPr/>
        <p:txBody>
          <a:bodyPr/>
          <a:lstStyle/>
          <a:p>
            <a:fld id="{9072F048-EF7C-4DA4-8891-ECE5BB287554}" type="slidenum">
              <a:rPr lang="en-US"/>
              <a:pPr/>
              <a:t>4</a:t>
            </a:fld>
            <a:endParaRPr lang="en-US"/>
          </a:p>
        </p:txBody>
      </p:sp>
      <p:sp>
        <p:nvSpPr>
          <p:cNvPr id="7170" name="Rectangle 2"/>
          <p:cNvSpPr>
            <a:spLocks noGrp="1" noChangeArrowheads="1"/>
          </p:cNvSpPr>
          <p:nvPr>
            <p:ph type="title"/>
          </p:nvPr>
        </p:nvSpPr>
        <p:spPr/>
        <p:txBody>
          <a:bodyPr/>
          <a:lstStyle/>
          <a:p>
            <a:r>
              <a:rPr lang="en-US"/>
              <a:t>Review of Prior Goals</a:t>
            </a:r>
          </a:p>
        </p:txBody>
      </p:sp>
      <p:sp>
        <p:nvSpPr>
          <p:cNvPr id="7171" name="Rectangle 3"/>
          <p:cNvSpPr>
            <a:spLocks noGrp="1" noChangeArrowheads="1"/>
          </p:cNvSpPr>
          <p:nvPr>
            <p:ph type="body" idx="1"/>
          </p:nvPr>
        </p:nvSpPr>
        <p:spPr/>
        <p:txBody>
          <a:bodyPr/>
          <a:lstStyle/>
          <a:p>
            <a:r>
              <a:rPr lang="en-US"/>
              <a:t>Financial</a:t>
            </a:r>
          </a:p>
          <a:p>
            <a:pPr lvl="1"/>
            <a:r>
              <a:rPr lang="en-US"/>
              <a:t>Raise profits by 15%</a:t>
            </a:r>
          </a:p>
          <a:p>
            <a:r>
              <a:rPr lang="en-US"/>
              <a:t>Competitive</a:t>
            </a:r>
          </a:p>
          <a:p>
            <a:pPr lvl="1"/>
            <a:r>
              <a:rPr lang="en-US"/>
              <a:t> Expand into foreign markets</a:t>
            </a:r>
          </a:p>
          <a:p>
            <a:r>
              <a:rPr lang="en-US"/>
              <a:t>Progress</a:t>
            </a:r>
          </a:p>
          <a:p>
            <a:pPr lvl="1"/>
            <a:r>
              <a:rPr lang="en-US"/>
              <a:t> Add 2 new product lines</a:t>
            </a:r>
          </a:p>
        </p:txBody>
      </p:sp>
    </p:spTree>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012989B7-3C5D-4A96-9C82-D5C37858F2D8}" type="datetime1">
              <a:rPr lang="en-US"/>
              <a:pPr/>
              <a:t>9/10/2007</a:t>
            </a:fld>
            <a:endParaRPr lang="en-US"/>
          </a:p>
        </p:txBody>
      </p:sp>
      <p:sp>
        <p:nvSpPr>
          <p:cNvPr id="5" name="Slide Number Placeholder 5"/>
          <p:cNvSpPr>
            <a:spLocks noGrp="1"/>
          </p:cNvSpPr>
          <p:nvPr>
            <p:ph type="sldNum" sz="quarter" idx="12"/>
          </p:nvPr>
        </p:nvSpPr>
        <p:spPr/>
        <p:txBody>
          <a:bodyPr/>
          <a:lstStyle/>
          <a:p>
            <a:fld id="{A79F6D74-64CA-4CDB-81A6-F929CCE4F580}" type="slidenum">
              <a:rPr lang="en-US"/>
              <a:pPr/>
              <a:t>5</a:t>
            </a:fld>
            <a:endParaRPr lang="en-US"/>
          </a:p>
        </p:txBody>
      </p:sp>
      <p:sp>
        <p:nvSpPr>
          <p:cNvPr id="8194" name="Rectangle 2"/>
          <p:cNvSpPr>
            <a:spLocks noGrp="1" noChangeArrowheads="1"/>
          </p:cNvSpPr>
          <p:nvPr>
            <p:ph type="title"/>
          </p:nvPr>
        </p:nvSpPr>
        <p:spPr/>
        <p:txBody>
          <a:bodyPr/>
          <a:lstStyle/>
          <a:p>
            <a:r>
              <a:rPr lang="en-US"/>
              <a:t>Financial Overview</a:t>
            </a:r>
          </a:p>
        </p:txBody>
      </p:sp>
      <p:sp>
        <p:nvSpPr>
          <p:cNvPr id="8195" name="Rectangle 3"/>
          <p:cNvSpPr>
            <a:spLocks noGrp="1" noChangeArrowheads="1"/>
          </p:cNvSpPr>
          <p:nvPr>
            <p:ph type="body" idx="1"/>
          </p:nvPr>
        </p:nvSpPr>
        <p:spPr/>
        <p:txBody>
          <a:bodyPr/>
          <a:lstStyle/>
          <a:p>
            <a:pPr>
              <a:buFont typeface="Wingdings" pitchFamily="2" charset="2"/>
              <a:buNone/>
            </a:pPr>
            <a:r>
              <a:rPr lang="en-US"/>
              <a:t>		 Last year, there was a steady increase in revenues. We did not experience the drop in the 3rd quarter that we experienced in the previous year. This is attributed in part to the better summer weather last summer.</a:t>
            </a:r>
          </a:p>
        </p:txBody>
      </p:sp>
    </p:spTree>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Date Placeholder 3"/>
          <p:cNvSpPr>
            <a:spLocks noGrp="1"/>
          </p:cNvSpPr>
          <p:nvPr>
            <p:ph type="dt" sz="half" idx="10"/>
          </p:nvPr>
        </p:nvSpPr>
        <p:spPr/>
        <p:txBody>
          <a:bodyPr/>
          <a:lstStyle/>
          <a:p>
            <a:fld id="{836CE11C-8669-45C3-83F5-6C71E98D0B6E}" type="datetime1">
              <a:rPr lang="en-US"/>
              <a:pPr/>
              <a:t>9/10/2007</a:t>
            </a:fld>
            <a:endParaRPr lang="en-US"/>
          </a:p>
        </p:txBody>
      </p:sp>
      <p:sp>
        <p:nvSpPr>
          <p:cNvPr id="6" name="Slide Number Placeholder 5"/>
          <p:cNvSpPr>
            <a:spLocks noGrp="1"/>
          </p:cNvSpPr>
          <p:nvPr>
            <p:ph type="sldNum" sz="quarter" idx="12"/>
          </p:nvPr>
        </p:nvSpPr>
        <p:spPr/>
        <p:txBody>
          <a:bodyPr/>
          <a:lstStyle/>
          <a:p>
            <a:fld id="{8B366783-78D7-469E-85B2-5262EBD57375}" type="slidenum">
              <a:rPr lang="en-US"/>
              <a:pPr/>
              <a:t>6</a:t>
            </a:fld>
            <a:endParaRPr lang="en-US"/>
          </a:p>
        </p:txBody>
      </p:sp>
      <p:sp>
        <p:nvSpPr>
          <p:cNvPr id="9218" name="Rectangle 2"/>
          <p:cNvSpPr>
            <a:spLocks noGrp="1" noChangeArrowheads="1"/>
          </p:cNvSpPr>
          <p:nvPr>
            <p:ph type="title"/>
          </p:nvPr>
        </p:nvSpPr>
        <p:spPr/>
        <p:txBody>
          <a:bodyPr/>
          <a:lstStyle/>
          <a:p>
            <a:r>
              <a:rPr lang="en-US"/>
              <a:t>Financial Overview</a:t>
            </a:r>
          </a:p>
        </p:txBody>
      </p:sp>
      <p:graphicFrame>
        <p:nvGraphicFramePr>
          <p:cNvPr id="9222" name="Object 6"/>
          <p:cNvGraphicFramePr>
            <a:graphicFrameLocks noChangeAspect="1"/>
          </p:cNvGraphicFramePr>
          <p:nvPr/>
        </p:nvGraphicFramePr>
        <p:xfrm>
          <a:off x="7239000" y="304800"/>
          <a:ext cx="1333500" cy="1905000"/>
        </p:xfrm>
        <a:graphic>
          <a:graphicData uri="http://schemas.openxmlformats.org/presentationml/2006/ole">
            <p:oleObj spid="_x0000_s9222" name="Clip" r:id="rId3" imgW="2425680" imgH="3463920" progId="MS_ClipArt_Gallery.2">
              <p:embed/>
            </p:oleObj>
          </a:graphicData>
        </a:graphic>
      </p:graphicFrame>
      <p:graphicFrame>
        <p:nvGraphicFramePr>
          <p:cNvPr id="9224" name="Object 8"/>
          <p:cNvGraphicFramePr>
            <a:graphicFrameLocks noChangeAspect="1"/>
          </p:cNvGraphicFramePr>
          <p:nvPr>
            <p:ph type="chart" idx="1"/>
          </p:nvPr>
        </p:nvGraphicFramePr>
        <p:xfrm>
          <a:off x="784225" y="1981200"/>
          <a:ext cx="7575550" cy="4114800"/>
        </p:xfrm>
        <a:graphic>
          <a:graphicData uri="http://schemas.openxmlformats.org/presentationml/2006/ole">
            <p:oleObj spid="_x0000_s9224" name="Chart" r:id="rId4" imgW="6172584" imgH="3353071" progId="MSGraph.Chart.8">
              <p:embed followColorScheme="full"/>
            </p:oleObj>
          </a:graphicData>
        </a:graphic>
      </p:graphicFrame>
    </p:spTree>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222CFE6D-7032-4331-A605-34DB0F344994}" type="datetime1">
              <a:rPr lang="en-US"/>
              <a:pPr/>
              <a:t>9/10/2007</a:t>
            </a:fld>
            <a:endParaRPr lang="en-US"/>
          </a:p>
        </p:txBody>
      </p:sp>
      <p:sp>
        <p:nvSpPr>
          <p:cNvPr id="5" name="Slide Number Placeholder 5"/>
          <p:cNvSpPr>
            <a:spLocks noGrp="1"/>
          </p:cNvSpPr>
          <p:nvPr>
            <p:ph type="sldNum" sz="quarter" idx="12"/>
          </p:nvPr>
        </p:nvSpPr>
        <p:spPr/>
        <p:txBody>
          <a:bodyPr/>
          <a:lstStyle/>
          <a:p>
            <a:fld id="{30D5D646-31BC-4C66-9711-CDFDD6917FB0}" type="slidenum">
              <a:rPr lang="en-US"/>
              <a:pPr/>
              <a:t>7</a:t>
            </a:fld>
            <a:endParaRPr lang="en-US"/>
          </a:p>
        </p:txBody>
      </p:sp>
      <p:sp>
        <p:nvSpPr>
          <p:cNvPr id="11266" name="Rectangle 2"/>
          <p:cNvSpPr>
            <a:spLocks noGrp="1" noChangeArrowheads="1"/>
          </p:cNvSpPr>
          <p:nvPr>
            <p:ph type="title"/>
          </p:nvPr>
        </p:nvSpPr>
        <p:spPr/>
        <p:txBody>
          <a:bodyPr/>
          <a:lstStyle/>
          <a:p>
            <a:r>
              <a:rPr lang="en-US"/>
              <a:t>Revenue and Profit</a:t>
            </a:r>
          </a:p>
        </p:txBody>
      </p:sp>
      <p:sp>
        <p:nvSpPr>
          <p:cNvPr id="11267" name="Rectangle 3"/>
          <p:cNvSpPr>
            <a:spLocks noGrp="1" noChangeArrowheads="1"/>
          </p:cNvSpPr>
          <p:nvPr>
            <p:ph type="body" idx="1"/>
          </p:nvPr>
        </p:nvSpPr>
        <p:spPr/>
        <p:txBody>
          <a:bodyPr/>
          <a:lstStyle/>
          <a:p>
            <a:r>
              <a:rPr lang="en-US"/>
              <a:t>Projected revenue</a:t>
            </a:r>
          </a:p>
          <a:p>
            <a:r>
              <a:rPr lang="en-US"/>
              <a:t>Actual revenue</a:t>
            </a:r>
          </a:p>
          <a:p>
            <a:r>
              <a:rPr lang="en-US"/>
              <a:t>Profit margin</a:t>
            </a:r>
          </a:p>
          <a:p>
            <a:r>
              <a:rPr lang="en-US"/>
              <a:t>Gross Margin</a:t>
            </a:r>
          </a:p>
          <a:p>
            <a:r>
              <a:rPr lang="en-US"/>
              <a:t>Rest of market - how we compare</a:t>
            </a:r>
          </a:p>
        </p:txBody>
      </p:sp>
    </p:spTree>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74D3C919-D537-41D6-8A27-507386438B8D}" type="datetime1">
              <a:rPr lang="en-US"/>
              <a:pPr/>
              <a:t>9/10/2007</a:t>
            </a:fld>
            <a:endParaRPr lang="en-US"/>
          </a:p>
        </p:txBody>
      </p:sp>
      <p:sp>
        <p:nvSpPr>
          <p:cNvPr id="5" name="Slide Number Placeholder 5"/>
          <p:cNvSpPr>
            <a:spLocks noGrp="1"/>
          </p:cNvSpPr>
          <p:nvPr>
            <p:ph type="sldNum" sz="quarter" idx="12"/>
          </p:nvPr>
        </p:nvSpPr>
        <p:spPr/>
        <p:txBody>
          <a:bodyPr/>
          <a:lstStyle/>
          <a:p>
            <a:fld id="{C061CC52-66E2-41AD-87F7-5666F5B9F6FD}" type="slidenum">
              <a:rPr lang="en-US"/>
              <a:pPr/>
              <a:t>8</a:t>
            </a:fld>
            <a:endParaRPr lang="en-US"/>
          </a:p>
        </p:txBody>
      </p:sp>
      <p:sp>
        <p:nvSpPr>
          <p:cNvPr id="12290" name="Rectangle 2"/>
          <p:cNvSpPr>
            <a:spLocks noGrp="1" noChangeArrowheads="1"/>
          </p:cNvSpPr>
          <p:nvPr>
            <p:ph type="title"/>
          </p:nvPr>
        </p:nvSpPr>
        <p:spPr/>
        <p:txBody>
          <a:bodyPr/>
          <a:lstStyle/>
          <a:p>
            <a:r>
              <a:rPr lang="en-US"/>
              <a:t>Key Spending Areas</a:t>
            </a:r>
          </a:p>
        </p:txBody>
      </p:sp>
      <p:sp>
        <p:nvSpPr>
          <p:cNvPr id="12291" name="Rectangle 3"/>
          <p:cNvSpPr>
            <a:spLocks noGrp="1" noChangeArrowheads="1"/>
          </p:cNvSpPr>
          <p:nvPr>
            <p:ph type="body" idx="1"/>
          </p:nvPr>
        </p:nvSpPr>
        <p:spPr/>
        <p:txBody>
          <a:bodyPr/>
          <a:lstStyle/>
          <a:p>
            <a:r>
              <a:rPr lang="en-US"/>
              <a:t>R&amp;D</a:t>
            </a:r>
          </a:p>
          <a:p>
            <a:r>
              <a:rPr lang="en-US"/>
              <a:t>Sales and Marketing</a:t>
            </a:r>
          </a:p>
          <a:p>
            <a:r>
              <a:rPr lang="en-US"/>
              <a:t>General and Administration</a:t>
            </a:r>
          </a:p>
          <a:p>
            <a:r>
              <a:rPr lang="en-US"/>
              <a:t>Areas of improvement</a:t>
            </a:r>
          </a:p>
          <a:p>
            <a:r>
              <a:rPr lang="en-US"/>
              <a:t>Areas needing attention/caution</a:t>
            </a: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12291">
                                            <p:txEl>
                                              <p:pRg st="0" end="0"/>
                                            </p:txEl>
                                          </p:spTgt>
                                        </p:tgtEl>
                                        <p:attrNameLst>
                                          <p:attrName>style.visibility</p:attrName>
                                        </p:attrNameLst>
                                      </p:cBhvr>
                                      <p:to>
                                        <p:strVal val="visible"/>
                                      </p:to>
                                    </p:set>
                                    <p:animEffect transition="in" filter="blinds(horizontal)">
                                      <p:cBhvr>
                                        <p:cTn id="7" dur="500"/>
                                        <p:tgtEl>
                                          <p:spTgt spid="12291">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12291">
                                            <p:txEl>
                                              <p:pRg st="1" end="1"/>
                                            </p:txEl>
                                          </p:spTgt>
                                        </p:tgtEl>
                                        <p:attrNameLst>
                                          <p:attrName>style.visibility</p:attrName>
                                        </p:attrNameLst>
                                      </p:cBhvr>
                                      <p:to>
                                        <p:strVal val="visible"/>
                                      </p:to>
                                    </p:set>
                                    <p:animEffect transition="in" filter="blinds(horizontal)">
                                      <p:cBhvr>
                                        <p:cTn id="12" dur="500"/>
                                        <p:tgtEl>
                                          <p:spTgt spid="12291">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12291">
                                            <p:txEl>
                                              <p:pRg st="2" end="2"/>
                                            </p:txEl>
                                          </p:spTgt>
                                        </p:tgtEl>
                                        <p:attrNameLst>
                                          <p:attrName>style.visibility</p:attrName>
                                        </p:attrNameLst>
                                      </p:cBhvr>
                                      <p:to>
                                        <p:strVal val="visible"/>
                                      </p:to>
                                    </p:set>
                                    <p:animEffect transition="in" filter="blinds(horizontal)">
                                      <p:cBhvr>
                                        <p:cTn id="17" dur="500"/>
                                        <p:tgtEl>
                                          <p:spTgt spid="12291">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grpId="0" nodeType="clickEffect">
                                  <p:stCondLst>
                                    <p:cond delay="0"/>
                                  </p:stCondLst>
                                  <p:childTnLst>
                                    <p:set>
                                      <p:cBhvr>
                                        <p:cTn id="21" dur="1" fill="hold">
                                          <p:stCondLst>
                                            <p:cond delay="0"/>
                                          </p:stCondLst>
                                        </p:cTn>
                                        <p:tgtEl>
                                          <p:spTgt spid="12291">
                                            <p:txEl>
                                              <p:pRg st="3" end="3"/>
                                            </p:txEl>
                                          </p:spTgt>
                                        </p:tgtEl>
                                        <p:attrNameLst>
                                          <p:attrName>style.visibility</p:attrName>
                                        </p:attrNameLst>
                                      </p:cBhvr>
                                      <p:to>
                                        <p:strVal val="visible"/>
                                      </p:to>
                                    </p:set>
                                    <p:animEffect transition="in" filter="blinds(horizontal)">
                                      <p:cBhvr>
                                        <p:cTn id="22" dur="500"/>
                                        <p:tgtEl>
                                          <p:spTgt spid="12291">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grpId="0" nodeType="clickEffect">
                                  <p:stCondLst>
                                    <p:cond delay="0"/>
                                  </p:stCondLst>
                                  <p:childTnLst>
                                    <p:set>
                                      <p:cBhvr>
                                        <p:cTn id="26" dur="1" fill="hold">
                                          <p:stCondLst>
                                            <p:cond delay="0"/>
                                          </p:stCondLst>
                                        </p:cTn>
                                        <p:tgtEl>
                                          <p:spTgt spid="12291">
                                            <p:txEl>
                                              <p:pRg st="4" end="4"/>
                                            </p:txEl>
                                          </p:spTgt>
                                        </p:tgtEl>
                                        <p:attrNameLst>
                                          <p:attrName>style.visibility</p:attrName>
                                        </p:attrNameLst>
                                      </p:cBhvr>
                                      <p:to>
                                        <p:strVal val="visible"/>
                                      </p:to>
                                    </p:set>
                                    <p:animEffect transition="in" filter="blinds(horizontal)">
                                      <p:cBhvr>
                                        <p:cTn id="27" dur="500"/>
                                        <p:tgtEl>
                                          <p:spTgt spid="12291">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291"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bg>
      <p:bgPr>
        <a:gradFill rotWithShape="0">
          <a:gsLst>
            <a:gs pos="0">
              <a:schemeClr val="bg1"/>
            </a:gs>
            <a:gs pos="100000">
              <a:schemeClr val="bg2"/>
            </a:gs>
          </a:gsLst>
          <a:lin ang="0" scaled="1"/>
        </a:gradFill>
        <a:effectLst/>
      </p:bgPr>
    </p:bg>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fld id="{3E86BE74-2DB3-4EE1-8884-6EFB3534BC98}" type="datetime1">
              <a:rPr lang="en-US"/>
              <a:pPr/>
              <a:t>9/10/2007</a:t>
            </a:fld>
            <a:endParaRPr lang="en-US"/>
          </a:p>
        </p:txBody>
      </p:sp>
      <p:sp>
        <p:nvSpPr>
          <p:cNvPr id="4" name="Slide Number Placeholder 5"/>
          <p:cNvSpPr>
            <a:spLocks noGrp="1"/>
          </p:cNvSpPr>
          <p:nvPr>
            <p:ph type="sldNum" sz="quarter" idx="12"/>
          </p:nvPr>
        </p:nvSpPr>
        <p:spPr/>
        <p:txBody>
          <a:bodyPr/>
          <a:lstStyle/>
          <a:p>
            <a:fld id="{83D5893B-2AD6-4147-8ABC-8A07A7061AB7}" type="slidenum">
              <a:rPr lang="en-US"/>
              <a:pPr/>
              <a:t>9</a:t>
            </a:fld>
            <a:endParaRPr lang="en-US"/>
          </a:p>
        </p:txBody>
      </p:sp>
      <p:sp>
        <p:nvSpPr>
          <p:cNvPr id="40962" name="Rectangle 2"/>
          <p:cNvSpPr>
            <a:spLocks noGrp="1" noChangeArrowheads="1"/>
          </p:cNvSpPr>
          <p:nvPr>
            <p:ph type="title"/>
          </p:nvPr>
        </p:nvSpPr>
        <p:spPr>
          <a:noFill/>
          <a:ln/>
        </p:spPr>
        <p:txBody>
          <a:bodyPr/>
          <a:lstStyle/>
          <a:p>
            <a:r>
              <a:rPr lang="en-US"/>
              <a:t>Announcing our newest product line …</a:t>
            </a:r>
          </a:p>
        </p:txBody>
      </p:sp>
    </p:spTree>
  </p:cSld>
  <p:clrMapOvr>
    <a:masterClrMapping/>
  </p:clrMapOvr>
</p:sld>
</file>

<file path=ppt/theme/theme1.xml><?xml version="1.0" encoding="utf-8"?>
<a:theme xmlns:a="http://schemas.openxmlformats.org/drawingml/2006/main" name="Soaring">
  <a:themeElements>
    <a:clrScheme name="Soaring 1">
      <a:dk1>
        <a:srgbClr val="000000"/>
      </a:dk1>
      <a:lt1>
        <a:srgbClr val="FFFFFF"/>
      </a:lt1>
      <a:dk2>
        <a:srgbClr val="0000FF"/>
      </a:dk2>
      <a:lt2>
        <a:srgbClr val="FFCC66"/>
      </a:lt2>
      <a:accent1>
        <a:srgbClr val="00FFFF"/>
      </a:accent1>
      <a:accent2>
        <a:srgbClr val="3366FF"/>
      </a:accent2>
      <a:accent3>
        <a:srgbClr val="AAAAFF"/>
      </a:accent3>
      <a:accent4>
        <a:srgbClr val="DADADA"/>
      </a:accent4>
      <a:accent5>
        <a:srgbClr val="AAFFFF"/>
      </a:accent5>
      <a:accent6>
        <a:srgbClr val="2D5CE7"/>
      </a:accent6>
      <a:hlink>
        <a:srgbClr val="FF0033"/>
      </a:hlink>
      <a:folHlink>
        <a:srgbClr val="FFFF00"/>
      </a:folHlink>
    </a:clrScheme>
    <a:fontScheme name="Soaring">
      <a:majorFont>
        <a:latin typeface="Arial"/>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sq"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Soaring 1">
        <a:dk1>
          <a:srgbClr val="000000"/>
        </a:dk1>
        <a:lt1>
          <a:srgbClr val="FFFFFF"/>
        </a:lt1>
        <a:dk2>
          <a:srgbClr val="0000FF"/>
        </a:dk2>
        <a:lt2>
          <a:srgbClr val="FFCC66"/>
        </a:lt2>
        <a:accent1>
          <a:srgbClr val="00FFFF"/>
        </a:accent1>
        <a:accent2>
          <a:srgbClr val="3366FF"/>
        </a:accent2>
        <a:accent3>
          <a:srgbClr val="AAAAFF"/>
        </a:accent3>
        <a:accent4>
          <a:srgbClr val="DADADA"/>
        </a:accent4>
        <a:accent5>
          <a:srgbClr val="AAFFFF"/>
        </a:accent5>
        <a:accent6>
          <a:srgbClr val="2D5CE7"/>
        </a:accent6>
        <a:hlink>
          <a:srgbClr val="FF0033"/>
        </a:hlink>
        <a:folHlink>
          <a:srgbClr val="FFFF00"/>
        </a:folHlink>
      </a:clrScheme>
      <a:clrMap bg1="dk2" tx1="lt1" bg2="dk1" tx2="lt2" accent1="accent1" accent2="accent2" accent3="accent3" accent4="accent4" accent5="accent5" accent6="accent6" hlink="hlink" folHlink="folHlink"/>
    </a:extraClrScheme>
    <a:extraClrScheme>
      <a:clrScheme name="Soaring 2">
        <a:dk1>
          <a:srgbClr val="000000"/>
        </a:dk1>
        <a:lt1>
          <a:srgbClr val="FFFFFF"/>
        </a:lt1>
        <a:dk2>
          <a:srgbClr val="000000"/>
        </a:dk2>
        <a:lt2>
          <a:srgbClr val="CCECFF"/>
        </a:lt2>
        <a:accent1>
          <a:srgbClr val="6699FF"/>
        </a:accent1>
        <a:accent2>
          <a:srgbClr val="66CCFF"/>
        </a:accent2>
        <a:accent3>
          <a:srgbClr val="FFFFFF"/>
        </a:accent3>
        <a:accent4>
          <a:srgbClr val="000000"/>
        </a:accent4>
        <a:accent5>
          <a:srgbClr val="B8CAFF"/>
        </a:accent5>
        <a:accent6>
          <a:srgbClr val="5CB9E7"/>
        </a:accent6>
        <a:hlink>
          <a:srgbClr val="CC99FF"/>
        </a:hlink>
        <a:folHlink>
          <a:srgbClr val="00CCCC"/>
        </a:folHlink>
      </a:clrScheme>
      <a:clrMap bg1="lt1" tx1="dk1" bg2="lt2" tx2="dk2" accent1="accent1" accent2="accent2" accent3="accent3" accent4="accent4" accent5="accent5" accent6="accent6" hlink="hlink" folHlink="folHlink"/>
    </a:extraClrScheme>
    <a:extraClrScheme>
      <a:clrScheme name="Soaring 3">
        <a:dk1>
          <a:srgbClr val="000000"/>
        </a:dk1>
        <a:lt1>
          <a:srgbClr val="FFFFFF"/>
        </a:lt1>
        <a:dk2>
          <a:srgbClr val="000000"/>
        </a:dk2>
        <a:lt2>
          <a:srgbClr val="FFFFFF"/>
        </a:lt2>
        <a:accent1>
          <a:srgbClr val="CBCBCB"/>
        </a:accent1>
        <a:accent2>
          <a:srgbClr val="EAEAEA"/>
        </a:accent2>
        <a:accent3>
          <a:srgbClr val="FFFFFF"/>
        </a:accent3>
        <a:accent4>
          <a:srgbClr val="000000"/>
        </a:accent4>
        <a:accent5>
          <a:srgbClr val="E2E2E2"/>
        </a:accent5>
        <a:accent6>
          <a:srgbClr val="D4D4D4"/>
        </a:accent6>
        <a:hlink>
          <a:srgbClr val="5F5F5F"/>
        </a:hlink>
        <a:folHlink>
          <a:srgbClr val="969696"/>
        </a:folHlink>
      </a:clrScheme>
      <a:clrMap bg1="lt1" tx1="dk1" bg2="lt2" tx2="dk2" accent1="accent1" accent2="accent2" accent3="accent3" accent4="accent4" accent5="accent5" accent6="accent6" hlink="hlink" folHlink="folHlink"/>
    </a:extraClrScheme>
    <a:extraClrScheme>
      <a:clrScheme name="Soaring 4">
        <a:dk1>
          <a:srgbClr val="000000"/>
        </a:dk1>
        <a:lt1>
          <a:srgbClr val="FFFFFF"/>
        </a:lt1>
        <a:dk2>
          <a:srgbClr val="008080"/>
        </a:dk2>
        <a:lt2>
          <a:srgbClr val="FFCC66"/>
        </a:lt2>
        <a:accent1>
          <a:srgbClr val="0099CC"/>
        </a:accent1>
        <a:accent2>
          <a:srgbClr val="009999"/>
        </a:accent2>
        <a:accent3>
          <a:srgbClr val="AAC0C0"/>
        </a:accent3>
        <a:accent4>
          <a:srgbClr val="DADADA"/>
        </a:accent4>
        <a:accent5>
          <a:srgbClr val="AACAE2"/>
        </a:accent5>
        <a:accent6>
          <a:srgbClr val="008A8A"/>
        </a:accent6>
        <a:hlink>
          <a:srgbClr val="6600CC"/>
        </a:hlink>
        <a:folHlink>
          <a:srgbClr val="FFFF00"/>
        </a:folHlink>
      </a:clrScheme>
      <a:clrMap bg1="dk2" tx1="lt1" bg2="dk1" tx2="lt2" accent1="accent1" accent2="accent2" accent3="accent3" accent4="accent4" accent5="accent5" accent6="accent6" hlink="hlink" folHlink="folHlink"/>
    </a:extraClrScheme>
    <a:extraClrScheme>
      <a:clrScheme name="Soaring 5">
        <a:dk1>
          <a:srgbClr val="000000"/>
        </a:dk1>
        <a:lt1>
          <a:srgbClr val="FFFFFF"/>
        </a:lt1>
        <a:dk2>
          <a:srgbClr val="993300"/>
        </a:dk2>
        <a:lt2>
          <a:srgbClr val="FFCC66"/>
        </a:lt2>
        <a:accent1>
          <a:srgbClr val="FF6633"/>
        </a:accent1>
        <a:accent2>
          <a:srgbClr val="CC6600"/>
        </a:accent2>
        <a:accent3>
          <a:srgbClr val="CAADAA"/>
        </a:accent3>
        <a:accent4>
          <a:srgbClr val="DADADA"/>
        </a:accent4>
        <a:accent5>
          <a:srgbClr val="FFB8AD"/>
        </a:accent5>
        <a:accent6>
          <a:srgbClr val="B95C00"/>
        </a:accent6>
        <a:hlink>
          <a:srgbClr val="CC0000"/>
        </a:hlink>
        <a:folHlink>
          <a:srgbClr val="FFFF0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19362A8EFB9F2E489EFB45BF2A181E2E" ma:contentTypeVersion="14" ma:contentTypeDescription="Create a new document." ma:contentTypeScope="" ma:versionID="4710f1d7b039be77b0f3b51895231f29">
  <xsd:schema xmlns:xsd="http://www.w3.org/2001/XMLSchema" xmlns:xs="http://www.w3.org/2001/XMLSchema" xmlns:p="http://schemas.microsoft.com/office/2006/metadata/properties" xmlns:ns2="bcaee46d-dd85-491c-a329-537526765ebf" xmlns:ns3="990d1803-5a5d-4e37-b3b6-5276567aa9e3" targetNamespace="http://schemas.microsoft.com/office/2006/metadata/properties" ma:root="true" ma:fieldsID="cf1284dd7f8d7cf48102b78fec786c07" ns2:_="" ns3:_="">
    <xsd:import namespace="bcaee46d-dd85-491c-a329-537526765ebf"/>
    <xsd:import namespace="990d1803-5a5d-4e37-b3b6-5276567aa9e3"/>
    <xsd:element name="properties">
      <xsd:complexType>
        <xsd:sequence>
          <xsd:element name="documentManagement">
            <xsd:complexType>
              <xsd:all>
                <xsd:element ref="ns2:MediaServiceMetadata" minOccurs="0"/>
                <xsd:element ref="ns2:MediaServiceFastMetadata" minOccurs="0"/>
                <xsd:element ref="ns2:MediaLengthInSeconds" minOccurs="0"/>
                <xsd:element ref="ns2:MediaServiceGenerationTime" minOccurs="0"/>
                <xsd:element ref="ns2:MediaServiceEventHashCode" minOccurs="0"/>
                <xsd:element ref="ns2:MediaServiceAutoKeyPoints" minOccurs="0"/>
                <xsd:element ref="ns2:MediaServiceKeyPoints" minOccurs="0"/>
                <xsd:element ref="ns2:MediaServiceDateTaken" minOccurs="0"/>
                <xsd:element ref="ns2:MediaServiceOCR" minOccurs="0"/>
                <xsd:element ref="ns2:MediaServiceLocation" minOccurs="0"/>
                <xsd:element ref="ns2:lcf76f155ced4ddcb4097134ff3c332f" minOccurs="0"/>
                <xsd:element ref="ns3:TaxCatchAll"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caee46d-dd85-491c-a329-537526765ebf"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LengthInSeconds" ma:index="10" nillable="true" ma:displayName="MediaLengthInSeconds" ma:hidden="true" ma:internalName="MediaLengthInSeconds" ma:readOnly="true">
      <xsd:simpleType>
        <xsd:restriction base="dms:Unknown"/>
      </xsd:simpleType>
    </xsd:element>
    <xsd:element name="MediaServiceGenerationTime" ma:index="11" nillable="true" ma:displayName="MediaServiceGenerationTime" ma:hidden="true" ma:internalName="MediaServiceGenerationTime"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ServiceAutoKeyPoints" ma:index="13" nillable="true" ma:displayName="MediaServiceAutoKeyPoints" ma:hidden="true" ma:internalName="MediaServiceAutoKeyPoints" ma:readOnly="true">
      <xsd:simpleType>
        <xsd:restriction base="dms:Note"/>
      </xsd:simpleType>
    </xsd:element>
    <xsd:element name="MediaServiceKeyPoints" ma:index="14" nillable="true" ma:displayName="KeyPoints" ma:internalName="MediaServiceKeyPoints" ma:readOnly="true">
      <xsd:simpleType>
        <xsd:restriction base="dms:Note">
          <xsd:maxLength value="255"/>
        </xsd:restriction>
      </xsd:simpleType>
    </xsd:element>
    <xsd:element name="MediaServiceDateTaken" ma:index="15" nillable="true" ma:displayName="MediaServiceDateTaken" ma:hidden="true" ma:internalName="MediaServiceDateTaken"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element name="lcf76f155ced4ddcb4097134ff3c332f" ma:index="19" nillable="true" ma:taxonomy="true" ma:internalName="lcf76f155ced4ddcb4097134ff3c332f" ma:taxonomyFieldName="MediaServiceImageTags" ma:displayName="Image Tags" ma:readOnly="false" ma:fieldId="{5cf76f15-5ced-4ddc-b409-7134ff3c332f}" ma:taxonomyMulti="true" ma:sspId="755ecf51-9d3a-405d-aee3-f11263887025" ma:termSetId="09814cd3-568e-fe90-9814-8d621ff8fb84" ma:anchorId="fba54fb3-c3e1-fe81-a776-ca4b69148c4d" ma:open="true" ma:isKeyword="false">
      <xsd:complexType>
        <xsd:sequence>
          <xsd:element ref="pc:Terms" minOccurs="0" maxOccurs="1"/>
        </xsd:sequence>
      </xsd:complexType>
    </xsd:element>
  </xsd:schema>
  <xsd:schema xmlns:xsd="http://www.w3.org/2001/XMLSchema" xmlns:xs="http://www.w3.org/2001/XMLSchema" xmlns:dms="http://schemas.microsoft.com/office/2006/documentManagement/types" xmlns:pc="http://schemas.microsoft.com/office/infopath/2007/PartnerControls" targetNamespace="990d1803-5a5d-4e37-b3b6-5276567aa9e3" elementFormDefault="qualified">
    <xsd:import namespace="http://schemas.microsoft.com/office/2006/documentManagement/types"/>
    <xsd:import namespace="http://schemas.microsoft.com/office/infopath/2007/PartnerControls"/>
    <xsd:element name="TaxCatchAll" ma:index="20" nillable="true" ma:displayName="Taxonomy Catch All Column" ma:hidden="true" ma:list="{059d67b8-7457-422b-8922-1b56053e59a8}" ma:internalName="TaxCatchAll" ma:showField="CatchAllData" ma:web="990d1803-5a5d-4e37-b3b6-5276567aa9e3">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89A78266-175C-4B45-AC5C-08B1AE34D911}"/>
</file>

<file path=customXml/itemProps2.xml><?xml version="1.0" encoding="utf-8"?>
<ds:datastoreItem xmlns:ds="http://schemas.openxmlformats.org/officeDocument/2006/customXml" ds:itemID="{2B6804BD-B4A5-48F8-B52D-116255D8DB01}"/>
</file>

<file path=docProps/app.xml><?xml version="1.0" encoding="utf-8"?>
<Properties xmlns="http://schemas.openxmlformats.org/officeDocument/2006/extended-properties" xmlns:vt="http://schemas.openxmlformats.org/officeDocument/2006/docPropsVTypes">
  <Template>C:\Office2k\Microsoft Office\Templates\Presentation Designs\Soaring.pot</Template>
  <TotalTime>79</TotalTime>
  <Words>141</Words>
  <Application>Microsoft PowerPoint</Application>
  <PresentationFormat>On-screen Show (4:3)</PresentationFormat>
  <Paragraphs>63</Paragraphs>
  <Slides>11</Slides>
  <Notes>1</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2</vt:i4>
      </vt:variant>
      <vt:variant>
        <vt:lpstr>Slide Titles</vt:lpstr>
      </vt:variant>
      <vt:variant>
        <vt:i4>11</vt:i4>
      </vt:variant>
    </vt:vector>
  </HeadingPairs>
  <TitlesOfParts>
    <vt:vector size="18" baseType="lpstr">
      <vt:lpstr>Times New Roman</vt:lpstr>
      <vt:lpstr>Arial</vt:lpstr>
      <vt:lpstr>Wingdings</vt:lpstr>
      <vt:lpstr>Symbol</vt:lpstr>
      <vt:lpstr>Soaring</vt:lpstr>
      <vt:lpstr>Microsoft Clip Gallery</vt:lpstr>
      <vt:lpstr>Microsoft Graph 2000 Chart</vt:lpstr>
      <vt:lpstr>Annual Meeting</vt:lpstr>
      <vt:lpstr>Agenda</vt:lpstr>
      <vt:lpstr>Highlights of Past Year</vt:lpstr>
      <vt:lpstr>Review of Prior Goals</vt:lpstr>
      <vt:lpstr>Financial Overview</vt:lpstr>
      <vt:lpstr>Financial Overview</vt:lpstr>
      <vt:lpstr>Revenue and Profit</vt:lpstr>
      <vt:lpstr>Key Spending Areas</vt:lpstr>
      <vt:lpstr>Announcing our newest product line …</vt:lpstr>
      <vt:lpstr>SkiToggs</vt:lpstr>
      <vt:lpstr>Summary</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Annual Meeting</dc:title>
  <dc:creator>Tim Poynter</dc:creator>
  <cp:lastModifiedBy>Tim Poynter</cp:lastModifiedBy>
  <cp:revision>24</cp:revision>
  <dcterms:created xsi:type="dcterms:W3CDTF">1997-01-13T03:32:40Z</dcterms:created>
  <dcterms:modified xsi:type="dcterms:W3CDTF">2007-09-10T20:10:57Z</dcterms:modified>
</cp:coreProperties>
</file>

<file path=docProps/thumbnail.jpeg>
</file>