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B7529-C0FC-4BD8-9E56-302E37C08B1A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15E5F-61C8-4D7A-9545-ED530065FD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15E5F-61C8-4D7A-9545-ED530065FDB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co Touc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46" y="1214434"/>
            <a:ext cx="5905509" cy="44291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2C123EAA-A256-4D43-874A-D35FD73BDB84}"/>
</file>

<file path=customXml/itemProps2.xml><?xml version="1.0" encoding="utf-8"?>
<ds:datastoreItem xmlns:ds="http://schemas.openxmlformats.org/officeDocument/2006/customXml" ds:itemID="{CF6B441A-5FD0-4649-95BD-15CBE62E88E1}"/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2007-06-23T14:41:14Z</dcterms:created>
  <dcterms:modified xsi:type="dcterms:W3CDTF">2007-06-23T14:44:51Z</dcterms:modified>
</cp:coreProperties>
</file>