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charts/chart1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image" Target="../media/image1.jpeg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"/>
  <c:chart>
    <c:title>
      <c:layout/>
    </c:title>
    <c:view3D>
      <c:perspective val="30"/>
    </c:view3D>
    <c:sideWall>
      <c:spPr>
        <a:blipFill>
          <a:blip xmlns:r="http://schemas.openxmlformats.org/officeDocument/2006/relationships" r:embed="rId1"/>
          <a:stretch>
            <a:fillRect/>
          </a:stretch>
        </a:blipFill>
      </c:spPr>
    </c:sideWall>
    <c:backWall>
      <c:spPr>
        <a:blipFill>
          <a:blip xmlns:r="http://schemas.openxmlformats.org/officeDocument/2006/relationships" r:embed="rId1"/>
          <a:stretch>
            <a:fillRect/>
          </a:stretch>
        </a:blip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dLbls>
            <c:showVal val="1"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Val val="1"/>
        </c:dLbls>
        <c:shape val="box"/>
        <c:axId val="47490944"/>
        <c:axId val="47492480"/>
        <c:axId val="0"/>
      </c:bar3DChart>
      <c:catAx>
        <c:axId val="47490944"/>
        <c:scaling>
          <c:orientation val="minMax"/>
        </c:scaling>
        <c:axPos val="b"/>
        <c:majorTickMark val="none"/>
        <c:tickLblPos val="nextTo"/>
        <c:crossAx val="47492480"/>
        <c:crosses val="autoZero"/>
        <c:auto val="1"/>
        <c:lblAlgn val="ctr"/>
        <c:lblOffset val="100"/>
      </c:catAx>
      <c:valAx>
        <c:axId val="47492480"/>
        <c:scaling>
          <c:orientation val="minMax"/>
        </c:scaling>
        <c:delete val="1"/>
        <c:axPos val="l"/>
        <c:numFmt formatCode="General" sourceLinked="1"/>
        <c:tickLblPos val="nextTo"/>
        <c:crossAx val="47490944"/>
        <c:crosses val="autoZero"/>
        <c:crossBetween val="between"/>
      </c:valAx>
    </c:plotArea>
    <c:legend>
      <c:legendPos val="t"/>
      <c:layout/>
    </c:legend>
    <c:plotVisOnly val="1"/>
  </c:chart>
  <c:txPr>
    <a:bodyPr/>
    <a:lstStyle/>
    <a:p>
      <a:pPr>
        <a:defRPr sz="1800"/>
      </a:pPr>
      <a:endParaRPr lang="en-US"/>
    </a:p>
  </c:txPr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DEE32-068C-4AA5-8B7A-C1B5E9F1AA72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040C7-D72D-4550-A25C-B68341DA31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6040C7-D72D-4550-A25C-B68341DA31B5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E2E2C-C61D-4B4F-8DE7-A918C2E158C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C38762-3165-46DF-9141-63322BFE77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CEEE988-DE4B-414C-9D3F-12A3DF892185}"/>
</file>

<file path=customXml/itemProps2.xml><?xml version="1.0" encoding="utf-8"?>
<ds:datastoreItem xmlns:ds="http://schemas.openxmlformats.org/officeDocument/2006/customXml" ds:itemID="{1DFD785E-837C-4B93-9DF8-72D6B2B6208E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2007-06-23T18:53:32Z</dcterms:created>
  <dcterms:modified xsi:type="dcterms:W3CDTF">2007-06-23T19:10:25Z</dcterms:modified>
</cp:coreProperties>
</file>