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176C0CED-D007-4AD5-917C-77CBEC94A90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AF8A6FC-7AAF-4C7F-9B7F-A7082015A4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53B502-964B-4EEF-ADC4-554E5084B8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75C545-2CB2-412D-A7A9-7FAC3F09E0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E3F5FAE-AB03-4EF2-A240-F89ECD8BB7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CFC5BEF-15AA-4552-A272-D0D4E459A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47746ED6-F185-4ECE-B86E-430A74DEEA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3C068E-FF59-427E-8481-8996AB1AE8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BC219A-08D2-4BB9-B8F2-C874CA9CFD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10C8D8-0FF3-4C18-8979-4B742B545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0C7D5-EC73-4A81-907C-D410778B305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CFFAB-894D-4E75-BA6D-D646EE5587D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900947-A385-4ECD-89CB-66458F4C9E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05A8D-99ED-429D-B3B3-5DF5BDB53B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06DBFE-6742-4FAD-BEDB-944F2B7884A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C290655-D58A-4B47-803D-866D2DF8D28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00125" y="1816100"/>
            <a:ext cx="7772400" cy="1143000"/>
          </a:xfrm>
        </p:spPr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89803" dir="2700000" algn="ctr" rotWithShape="0">
              <a:schemeClr val="accent2"/>
            </a:outerShdw>
          </a:effectLst>
        </p:spPr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107763" dir="13500000">
              <a:schemeClr val="folHlink">
                <a:alpha val="50000"/>
              </a:schemeClr>
            </a:prstShdw>
          </a:effec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461963" y="4773613"/>
            <a:ext cx="8258175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10800000">
            <a:off x="5981700" y="3162300"/>
            <a:ext cx="1738313" cy="1827213"/>
          </a:xfrm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724525" y="5426075"/>
            <a:ext cx="2798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</a:rPr>
              <a:t>We target our customers!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3254" name="AutoShape 6"/>
          <p:cNvSpPr>
            <a:spLocks noChangeArrowheads="1"/>
          </p:cNvSpPr>
          <p:nvPr/>
        </p:nvSpPr>
        <p:spPr bwMode="auto">
          <a:xfrm rot="-768961"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1CFD74F-DAD2-4C58-8B5A-DD23FE57ED10}"/>
</file>

<file path=customXml/itemProps2.xml><?xml version="1.0" encoding="utf-8"?>
<ds:datastoreItem xmlns:ds="http://schemas.openxmlformats.org/officeDocument/2006/customXml" ds:itemID="{D4F52C04-48E2-4B43-8BB6-B8E8C6788597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2790</TotalTime>
  <Words>191</Words>
  <Application>Microsoft PowerPoint 7.0</Application>
  <PresentationFormat>On-screen Show (4:3)</PresentationFormat>
  <Paragraphs>53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Tahoma</vt:lpstr>
      <vt:lpstr>Wingdings</vt:lpstr>
      <vt:lpstr>SubwayLondon</vt:lpstr>
      <vt:lpstr>Blends</vt:lpstr>
      <vt:lpstr>Microsoft Graph 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123</cp:revision>
  <dcterms:created xsi:type="dcterms:W3CDTF">1995-06-02T22:06:36Z</dcterms:created>
  <dcterms:modified xsi:type="dcterms:W3CDTF">2007-08-04T09:22:57Z</dcterms:modified>
</cp:coreProperties>
</file>