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  <p:sldMasterId id="2147483829" r:id="rId2"/>
  </p:sldMasterIdLst>
  <p:notesMasterIdLst>
    <p:notesMasterId r:id="rId11"/>
  </p:notesMasterIdLst>
  <p:sldIdLst>
    <p:sldId id="256" r:id="rId3"/>
    <p:sldId id="257" r:id="rId4"/>
    <p:sldId id="258" r:id="rId5"/>
    <p:sldId id="260" r:id="rId6"/>
    <p:sldId id="262" r:id="rId7"/>
    <p:sldId id="265" r:id="rId8"/>
    <p:sldId id="267" r:id="rId9"/>
    <p:sldId id="268" r:id="rId10"/>
  </p:sldIdLst>
  <p:sldSz cx="12192000" cy="6858000"/>
  <p:notesSz cx="6858000" cy="9144000"/>
  <p:custDataLst>
    <p:tags r:id="rId12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CC"/>
    <a:srgbClr val="CC0000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E932F86-6261-4269-8163-D781E757F631}" v="62" dt="2020-03-12T20:21:14.47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>
      <p:cViewPr varScale="1">
        <p:scale>
          <a:sx n="53" d="100"/>
          <a:sy n="53" d="100"/>
        </p:scale>
        <p:origin x="72" y="51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gs" Target="tags/tag1.xml"/><Relationship Id="rId17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customXml" Target="../customXml/item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an Cuellar" userId="0f1fc8fb-7269-4de1-b17d-8e0f766223dc" providerId="ADAL" clId="{FE932F86-6261-4269-8163-D781E757F631}"/>
    <pc:docChg chg="undo custSel mod delSld modSld">
      <pc:chgData name="Juan Cuellar" userId="0f1fc8fb-7269-4de1-b17d-8e0f766223dc" providerId="ADAL" clId="{FE932F86-6261-4269-8163-D781E757F631}" dt="2020-03-12T20:21:14.473" v="44"/>
      <pc:docMkLst>
        <pc:docMk/>
      </pc:docMkLst>
      <pc:sldChg chg="addSp delSp modSp mod modTransition setBg">
        <pc:chgData name="Juan Cuellar" userId="0f1fc8fb-7269-4de1-b17d-8e0f766223dc" providerId="ADAL" clId="{FE932F86-6261-4269-8163-D781E757F631}" dt="2020-03-12T20:21:14.473" v="44"/>
        <pc:sldMkLst>
          <pc:docMk/>
          <pc:sldMk cId="0" sldId="256"/>
        </pc:sldMkLst>
        <pc:spChg chg="add del">
          <ac:chgData name="Juan Cuellar" userId="0f1fc8fb-7269-4de1-b17d-8e0f766223dc" providerId="ADAL" clId="{FE932F86-6261-4269-8163-D781E757F631}" dt="2020-03-12T20:16:18.317" v="1" actId="26606"/>
          <ac:spMkLst>
            <pc:docMk/>
            <pc:sldMk cId="0" sldId="256"/>
            <ac:spMk id="77" creationId="{21DCC7BA-3740-47E1-91B9-6269381397AE}"/>
          </ac:spMkLst>
        </pc:spChg>
        <pc:spChg chg="add del">
          <ac:chgData name="Juan Cuellar" userId="0f1fc8fb-7269-4de1-b17d-8e0f766223dc" providerId="ADAL" clId="{FE932F86-6261-4269-8163-D781E757F631}" dt="2020-03-12T20:16:18.317" v="1" actId="26606"/>
          <ac:spMkLst>
            <pc:docMk/>
            <pc:sldMk cId="0" sldId="256"/>
            <ac:spMk id="79" creationId="{84CEFA49-6B2F-4FE6-B6AF-31D49E68C23B}"/>
          </ac:spMkLst>
        </pc:spChg>
        <pc:spChg chg="mod">
          <ac:chgData name="Juan Cuellar" userId="0f1fc8fb-7269-4de1-b17d-8e0f766223dc" providerId="ADAL" clId="{FE932F86-6261-4269-8163-D781E757F631}" dt="2020-03-12T20:16:18.317" v="1" actId="26606"/>
          <ac:spMkLst>
            <pc:docMk/>
            <pc:sldMk cId="0" sldId="256"/>
            <ac:spMk id="4103" creationId="{00000000-0000-0000-0000-000000000000}"/>
          </ac:spMkLst>
        </pc:spChg>
        <pc:spChg chg="mod">
          <ac:chgData name="Juan Cuellar" userId="0f1fc8fb-7269-4de1-b17d-8e0f766223dc" providerId="ADAL" clId="{FE932F86-6261-4269-8163-D781E757F631}" dt="2020-03-12T20:16:18.317" v="1" actId="26606"/>
          <ac:spMkLst>
            <pc:docMk/>
            <pc:sldMk cId="0" sldId="256"/>
            <ac:spMk id="4104" creationId="{00000000-0000-0000-0000-000000000000}"/>
          </ac:spMkLst>
        </pc:spChg>
      </pc:sldChg>
      <pc:sldChg chg="modTransition modAnim">
        <pc:chgData name="Juan Cuellar" userId="0f1fc8fb-7269-4de1-b17d-8e0f766223dc" providerId="ADAL" clId="{FE932F86-6261-4269-8163-D781E757F631}" dt="2020-03-12T20:21:14.473" v="44"/>
        <pc:sldMkLst>
          <pc:docMk/>
          <pc:sldMk cId="0" sldId="257"/>
        </pc:sldMkLst>
      </pc:sldChg>
      <pc:sldChg chg="modTransition modAnim">
        <pc:chgData name="Juan Cuellar" userId="0f1fc8fb-7269-4de1-b17d-8e0f766223dc" providerId="ADAL" clId="{FE932F86-6261-4269-8163-D781E757F631}" dt="2020-03-12T20:21:14.473" v="44"/>
        <pc:sldMkLst>
          <pc:docMk/>
          <pc:sldMk cId="0" sldId="258"/>
        </pc:sldMkLst>
      </pc:sldChg>
      <pc:sldChg chg="modTransition modAnim">
        <pc:chgData name="Juan Cuellar" userId="0f1fc8fb-7269-4de1-b17d-8e0f766223dc" providerId="ADAL" clId="{FE932F86-6261-4269-8163-D781E757F631}" dt="2020-03-12T20:21:14.473" v="44"/>
        <pc:sldMkLst>
          <pc:docMk/>
          <pc:sldMk cId="0" sldId="260"/>
        </pc:sldMkLst>
      </pc:sldChg>
      <pc:sldChg chg="addSp delSp modSp modTransition modAnim">
        <pc:chgData name="Juan Cuellar" userId="0f1fc8fb-7269-4de1-b17d-8e0f766223dc" providerId="ADAL" clId="{FE932F86-6261-4269-8163-D781E757F631}" dt="2020-03-12T20:21:14.473" v="44"/>
        <pc:sldMkLst>
          <pc:docMk/>
          <pc:sldMk cId="0" sldId="262"/>
        </pc:sldMkLst>
        <pc:spChg chg="add del">
          <ac:chgData name="Juan Cuellar" userId="0f1fc8fb-7269-4de1-b17d-8e0f766223dc" providerId="ADAL" clId="{FE932F86-6261-4269-8163-D781E757F631}" dt="2020-03-12T20:17:41.704" v="3" actId="12084"/>
          <ac:spMkLst>
            <pc:docMk/>
            <pc:sldMk cId="0" sldId="262"/>
            <ac:spMk id="10248" creationId="{00000000-0000-0000-0000-000000000000}"/>
          </ac:spMkLst>
        </pc:spChg>
        <pc:graphicFrameChg chg="add del mod">
          <ac:chgData name="Juan Cuellar" userId="0f1fc8fb-7269-4de1-b17d-8e0f766223dc" providerId="ADAL" clId="{FE932F86-6261-4269-8163-D781E757F631}" dt="2020-03-12T20:17:41.704" v="3" actId="12084"/>
          <ac:graphicFrameMkLst>
            <pc:docMk/>
            <pc:sldMk cId="0" sldId="262"/>
            <ac:graphicFrameMk id="2" creationId="{F74537DB-6AE7-4919-8C62-D51CD430D8C8}"/>
          </ac:graphicFrameMkLst>
        </pc:graphicFrameChg>
      </pc:sldChg>
      <pc:sldChg chg="del">
        <pc:chgData name="Juan Cuellar" userId="0f1fc8fb-7269-4de1-b17d-8e0f766223dc" providerId="ADAL" clId="{FE932F86-6261-4269-8163-D781E757F631}" dt="2020-03-12T20:18:19.417" v="5" actId="47"/>
        <pc:sldMkLst>
          <pc:docMk/>
          <pc:sldMk cId="0" sldId="263"/>
        </pc:sldMkLst>
      </pc:sldChg>
      <pc:sldChg chg="del">
        <pc:chgData name="Juan Cuellar" userId="0f1fc8fb-7269-4de1-b17d-8e0f766223dc" providerId="ADAL" clId="{FE932F86-6261-4269-8163-D781E757F631}" dt="2020-03-12T20:17:49.549" v="4" actId="47"/>
        <pc:sldMkLst>
          <pc:docMk/>
          <pc:sldMk cId="0" sldId="264"/>
        </pc:sldMkLst>
      </pc:sldChg>
      <pc:sldChg chg="modTransition modAnim">
        <pc:chgData name="Juan Cuellar" userId="0f1fc8fb-7269-4de1-b17d-8e0f766223dc" providerId="ADAL" clId="{FE932F86-6261-4269-8163-D781E757F631}" dt="2020-03-12T20:21:14.473" v="44"/>
        <pc:sldMkLst>
          <pc:docMk/>
          <pc:sldMk cId="0" sldId="265"/>
        </pc:sldMkLst>
      </pc:sldChg>
      <pc:sldChg chg="modTransition modAnim">
        <pc:chgData name="Juan Cuellar" userId="0f1fc8fb-7269-4de1-b17d-8e0f766223dc" providerId="ADAL" clId="{FE932F86-6261-4269-8163-D781E757F631}" dt="2020-03-12T20:21:14.473" v="44"/>
        <pc:sldMkLst>
          <pc:docMk/>
          <pc:sldMk cId="0" sldId="267"/>
        </pc:sldMkLst>
      </pc:sldChg>
      <pc:sldChg chg="modTransition modAnim">
        <pc:chgData name="Juan Cuellar" userId="0f1fc8fb-7269-4de1-b17d-8e0f766223dc" providerId="ADAL" clId="{FE932F86-6261-4269-8163-D781E757F631}" dt="2020-03-12T20:21:14.473" v="44"/>
        <pc:sldMkLst>
          <pc:docMk/>
          <pc:sldMk cId="0" sldId="268"/>
        </pc:sldMkLst>
      </pc:sldChg>
    </pc:docChg>
  </pc:docChgLst>
  <pc:docChgLst>
    <pc:chgData name="Juan Cuellar" userId="0f1fc8fb-7269-4de1-b17d-8e0f766223dc" providerId="ADAL" clId="{59D62D50-1CD7-4769-86DF-435120434D17}"/>
    <pc:docChg chg="custSel delSld modSld modMainMaster">
      <pc:chgData name="Juan Cuellar" userId="0f1fc8fb-7269-4de1-b17d-8e0f766223dc" providerId="ADAL" clId="{59D62D50-1CD7-4769-86DF-435120434D17}" dt="2020-03-12T20:15:51.137" v="24" actId="47"/>
      <pc:docMkLst>
        <pc:docMk/>
      </pc:docMkLst>
      <pc:sldChg chg="addSp delSp modSp">
        <pc:chgData name="Juan Cuellar" userId="0f1fc8fb-7269-4de1-b17d-8e0f766223dc" providerId="ADAL" clId="{59D62D50-1CD7-4769-86DF-435120434D17}" dt="2020-03-12T20:13:47.370" v="16" actId="27636"/>
        <pc:sldMkLst>
          <pc:docMk/>
          <pc:sldMk cId="0" sldId="256"/>
        </pc:sldMkLst>
        <pc:spChg chg="add del mod">
          <ac:chgData name="Juan Cuellar" userId="0f1fc8fb-7269-4de1-b17d-8e0f766223dc" providerId="ADAL" clId="{59D62D50-1CD7-4769-86DF-435120434D17}" dt="2020-03-12T20:13:00.559" v="1"/>
          <ac:spMkLst>
            <pc:docMk/>
            <pc:sldMk cId="0" sldId="256"/>
            <ac:spMk id="2" creationId="{F44474AC-0089-4A79-BAD5-9DC89E77F0E3}"/>
          </ac:spMkLst>
        </pc:spChg>
        <pc:spChg chg="add del mod">
          <ac:chgData name="Juan Cuellar" userId="0f1fc8fb-7269-4de1-b17d-8e0f766223dc" providerId="ADAL" clId="{59D62D50-1CD7-4769-86DF-435120434D17}" dt="2020-03-12T20:13:00.559" v="1"/>
          <ac:spMkLst>
            <pc:docMk/>
            <pc:sldMk cId="0" sldId="256"/>
            <ac:spMk id="3" creationId="{F3E6C264-FF41-4D08-82E1-019D8415D81A}"/>
          </ac:spMkLst>
        </pc:spChg>
        <pc:spChg chg="add del mod">
          <ac:chgData name="Juan Cuellar" userId="0f1fc8fb-7269-4de1-b17d-8e0f766223dc" providerId="ADAL" clId="{59D62D50-1CD7-4769-86DF-435120434D17}" dt="2020-03-12T20:13:00.559" v="1"/>
          <ac:spMkLst>
            <pc:docMk/>
            <pc:sldMk cId="0" sldId="256"/>
            <ac:spMk id="5" creationId="{15ADD604-29E0-4031-9428-53ECAED7298E}"/>
          </ac:spMkLst>
        </pc:spChg>
        <pc:spChg chg="add del mod">
          <ac:chgData name="Juan Cuellar" userId="0f1fc8fb-7269-4de1-b17d-8e0f766223dc" providerId="ADAL" clId="{59D62D50-1CD7-4769-86DF-435120434D17}" dt="2020-03-12T20:13:01.641" v="3"/>
          <ac:spMkLst>
            <pc:docMk/>
            <pc:sldMk cId="0" sldId="256"/>
            <ac:spMk id="6" creationId="{539A899E-1B0F-409F-BA56-330CD472AF49}"/>
          </ac:spMkLst>
        </pc:spChg>
        <pc:spChg chg="add del mod">
          <ac:chgData name="Juan Cuellar" userId="0f1fc8fb-7269-4de1-b17d-8e0f766223dc" providerId="ADAL" clId="{59D62D50-1CD7-4769-86DF-435120434D17}" dt="2020-03-12T20:13:01.641" v="3"/>
          <ac:spMkLst>
            <pc:docMk/>
            <pc:sldMk cId="0" sldId="256"/>
            <ac:spMk id="7" creationId="{F95691D4-5B4F-416F-9591-CCA1499DDDAA}"/>
          </ac:spMkLst>
        </pc:spChg>
        <pc:spChg chg="add del mod">
          <ac:chgData name="Juan Cuellar" userId="0f1fc8fb-7269-4de1-b17d-8e0f766223dc" providerId="ADAL" clId="{59D62D50-1CD7-4769-86DF-435120434D17}" dt="2020-03-12T20:13:01.641" v="3"/>
          <ac:spMkLst>
            <pc:docMk/>
            <pc:sldMk cId="0" sldId="256"/>
            <ac:spMk id="8" creationId="{9E3E56A2-CEDE-49B5-A9CB-9B8CD430FC5E}"/>
          </ac:spMkLst>
        </pc:spChg>
        <pc:spChg chg="add del mod">
          <ac:chgData name="Juan Cuellar" userId="0f1fc8fb-7269-4de1-b17d-8e0f766223dc" providerId="ADAL" clId="{59D62D50-1CD7-4769-86DF-435120434D17}" dt="2020-03-12T20:13:01.841" v="5"/>
          <ac:spMkLst>
            <pc:docMk/>
            <pc:sldMk cId="0" sldId="256"/>
            <ac:spMk id="9" creationId="{E1A5315D-FC92-4801-AA03-50DC908B8364}"/>
          </ac:spMkLst>
        </pc:spChg>
        <pc:spChg chg="add del mod">
          <ac:chgData name="Juan Cuellar" userId="0f1fc8fb-7269-4de1-b17d-8e0f766223dc" providerId="ADAL" clId="{59D62D50-1CD7-4769-86DF-435120434D17}" dt="2020-03-12T20:13:01.841" v="5"/>
          <ac:spMkLst>
            <pc:docMk/>
            <pc:sldMk cId="0" sldId="256"/>
            <ac:spMk id="10" creationId="{DC5C7AC4-5558-40EA-81FA-CEF2104522D5}"/>
          </ac:spMkLst>
        </pc:spChg>
        <pc:spChg chg="add del mod">
          <ac:chgData name="Juan Cuellar" userId="0f1fc8fb-7269-4de1-b17d-8e0f766223dc" providerId="ADAL" clId="{59D62D50-1CD7-4769-86DF-435120434D17}" dt="2020-03-12T20:13:01.841" v="5"/>
          <ac:spMkLst>
            <pc:docMk/>
            <pc:sldMk cId="0" sldId="256"/>
            <ac:spMk id="11" creationId="{9D725F77-0A7E-43AA-B04D-5577926CD8E3}"/>
          </ac:spMkLst>
        </pc:spChg>
        <pc:spChg chg="add del mod">
          <ac:chgData name="Juan Cuellar" userId="0f1fc8fb-7269-4de1-b17d-8e0f766223dc" providerId="ADAL" clId="{59D62D50-1CD7-4769-86DF-435120434D17}" dt="2020-03-12T20:13:02.028" v="7"/>
          <ac:spMkLst>
            <pc:docMk/>
            <pc:sldMk cId="0" sldId="256"/>
            <ac:spMk id="12" creationId="{B1338D6F-BBDD-4D50-95B8-CB9025196D09}"/>
          </ac:spMkLst>
        </pc:spChg>
        <pc:spChg chg="add del mod">
          <ac:chgData name="Juan Cuellar" userId="0f1fc8fb-7269-4de1-b17d-8e0f766223dc" providerId="ADAL" clId="{59D62D50-1CD7-4769-86DF-435120434D17}" dt="2020-03-12T20:13:02.028" v="7"/>
          <ac:spMkLst>
            <pc:docMk/>
            <pc:sldMk cId="0" sldId="256"/>
            <ac:spMk id="13" creationId="{A33CD106-7A89-4BBA-87D7-E86F4464F932}"/>
          </ac:spMkLst>
        </pc:spChg>
        <pc:spChg chg="add del mod">
          <ac:chgData name="Juan Cuellar" userId="0f1fc8fb-7269-4de1-b17d-8e0f766223dc" providerId="ADAL" clId="{59D62D50-1CD7-4769-86DF-435120434D17}" dt="2020-03-12T20:13:02.028" v="7"/>
          <ac:spMkLst>
            <pc:docMk/>
            <pc:sldMk cId="0" sldId="256"/>
            <ac:spMk id="14" creationId="{08D4123D-334B-4028-BFC9-248F35939FFB}"/>
          </ac:spMkLst>
        </pc:spChg>
        <pc:spChg chg="add del mod">
          <ac:chgData name="Juan Cuellar" userId="0f1fc8fb-7269-4de1-b17d-8e0f766223dc" providerId="ADAL" clId="{59D62D50-1CD7-4769-86DF-435120434D17}" dt="2020-03-12T20:13:02.377" v="9"/>
          <ac:spMkLst>
            <pc:docMk/>
            <pc:sldMk cId="0" sldId="256"/>
            <ac:spMk id="15" creationId="{8D5642B7-6EA4-4D75-8FE8-881B6EEABE55}"/>
          </ac:spMkLst>
        </pc:spChg>
        <pc:spChg chg="add del mod">
          <ac:chgData name="Juan Cuellar" userId="0f1fc8fb-7269-4de1-b17d-8e0f766223dc" providerId="ADAL" clId="{59D62D50-1CD7-4769-86DF-435120434D17}" dt="2020-03-12T20:13:02.377" v="9"/>
          <ac:spMkLst>
            <pc:docMk/>
            <pc:sldMk cId="0" sldId="256"/>
            <ac:spMk id="16" creationId="{364DA5E3-A0F5-4001-B7B3-B1526B40ECE3}"/>
          </ac:spMkLst>
        </pc:spChg>
        <pc:spChg chg="add del mod">
          <ac:chgData name="Juan Cuellar" userId="0f1fc8fb-7269-4de1-b17d-8e0f766223dc" providerId="ADAL" clId="{59D62D50-1CD7-4769-86DF-435120434D17}" dt="2020-03-12T20:13:02.377" v="9"/>
          <ac:spMkLst>
            <pc:docMk/>
            <pc:sldMk cId="0" sldId="256"/>
            <ac:spMk id="17" creationId="{725E0AF6-2781-498A-8B8B-F228BB24FFA9}"/>
          </ac:spMkLst>
        </pc:spChg>
        <pc:spChg chg="add del mod">
          <ac:chgData name="Juan Cuellar" userId="0f1fc8fb-7269-4de1-b17d-8e0f766223dc" providerId="ADAL" clId="{59D62D50-1CD7-4769-86DF-435120434D17}" dt="2020-03-12T20:13:02.550" v="11"/>
          <ac:spMkLst>
            <pc:docMk/>
            <pc:sldMk cId="0" sldId="256"/>
            <ac:spMk id="18" creationId="{DB821D45-93CD-4A07-A79F-C5BAE8701EB7}"/>
          </ac:spMkLst>
        </pc:spChg>
        <pc:spChg chg="add del mod">
          <ac:chgData name="Juan Cuellar" userId="0f1fc8fb-7269-4de1-b17d-8e0f766223dc" providerId="ADAL" clId="{59D62D50-1CD7-4769-86DF-435120434D17}" dt="2020-03-12T20:13:02.550" v="11"/>
          <ac:spMkLst>
            <pc:docMk/>
            <pc:sldMk cId="0" sldId="256"/>
            <ac:spMk id="19" creationId="{DAD3E540-EAB7-43E0-A80E-E6A41E323753}"/>
          </ac:spMkLst>
        </pc:spChg>
        <pc:spChg chg="add del mod">
          <ac:chgData name="Juan Cuellar" userId="0f1fc8fb-7269-4de1-b17d-8e0f766223dc" providerId="ADAL" clId="{59D62D50-1CD7-4769-86DF-435120434D17}" dt="2020-03-12T20:13:02.550" v="11"/>
          <ac:spMkLst>
            <pc:docMk/>
            <pc:sldMk cId="0" sldId="256"/>
            <ac:spMk id="20" creationId="{19A64808-07D4-454D-AF5A-C293E6A23DFF}"/>
          </ac:spMkLst>
        </pc:spChg>
        <pc:spChg chg="add del mod">
          <ac:chgData name="Juan Cuellar" userId="0f1fc8fb-7269-4de1-b17d-8e0f766223dc" providerId="ADAL" clId="{59D62D50-1CD7-4769-86DF-435120434D17}" dt="2020-03-12T20:13:02.756" v="13"/>
          <ac:spMkLst>
            <pc:docMk/>
            <pc:sldMk cId="0" sldId="256"/>
            <ac:spMk id="21" creationId="{5ABB6703-8DAD-48B0-9390-1ECF2A90053E}"/>
          </ac:spMkLst>
        </pc:spChg>
        <pc:spChg chg="add del mod">
          <ac:chgData name="Juan Cuellar" userId="0f1fc8fb-7269-4de1-b17d-8e0f766223dc" providerId="ADAL" clId="{59D62D50-1CD7-4769-86DF-435120434D17}" dt="2020-03-12T20:13:02.756" v="13"/>
          <ac:spMkLst>
            <pc:docMk/>
            <pc:sldMk cId="0" sldId="256"/>
            <ac:spMk id="22" creationId="{E9CB2506-7FB6-45B0-BD0B-B13262BB618D}"/>
          </ac:spMkLst>
        </pc:spChg>
        <pc:spChg chg="add del mod">
          <ac:chgData name="Juan Cuellar" userId="0f1fc8fb-7269-4de1-b17d-8e0f766223dc" providerId="ADAL" clId="{59D62D50-1CD7-4769-86DF-435120434D17}" dt="2020-03-12T20:13:02.756" v="13"/>
          <ac:spMkLst>
            <pc:docMk/>
            <pc:sldMk cId="0" sldId="256"/>
            <ac:spMk id="23" creationId="{6FA30204-3A3C-490B-9BE8-C22B5D77617C}"/>
          </ac:spMkLst>
        </pc:spChg>
        <pc:spChg chg="mod">
          <ac:chgData name="Juan Cuellar" userId="0f1fc8fb-7269-4de1-b17d-8e0f766223dc" providerId="ADAL" clId="{59D62D50-1CD7-4769-86DF-435120434D17}" dt="2020-03-12T20:13:47.370" v="16" actId="27636"/>
          <ac:spMkLst>
            <pc:docMk/>
            <pc:sldMk cId="0" sldId="256"/>
            <ac:spMk id="4104" creationId="{00000000-0000-0000-0000-000000000000}"/>
          </ac:spMkLst>
        </pc:spChg>
      </pc:sldChg>
      <pc:sldChg chg="addSp delSp modSp">
        <pc:chgData name="Juan Cuellar" userId="0f1fc8fb-7269-4de1-b17d-8e0f766223dc" providerId="ADAL" clId="{59D62D50-1CD7-4769-86DF-435120434D17}" dt="2020-03-12T20:14:01.901" v="18"/>
        <pc:sldMkLst>
          <pc:docMk/>
          <pc:sldMk cId="0" sldId="257"/>
        </pc:sldMkLst>
        <pc:spChg chg="add del mod">
          <ac:chgData name="Juan Cuellar" userId="0f1fc8fb-7269-4de1-b17d-8e0f766223dc" providerId="ADAL" clId="{59D62D50-1CD7-4769-86DF-435120434D17}" dt="2020-03-12T20:13:00.559" v="1"/>
          <ac:spMkLst>
            <pc:docMk/>
            <pc:sldMk cId="0" sldId="257"/>
            <ac:spMk id="2" creationId="{E192F167-9505-41DA-9B65-CDA3B55B20FE}"/>
          </ac:spMkLst>
        </pc:spChg>
        <pc:spChg chg="add del mod">
          <ac:chgData name="Juan Cuellar" userId="0f1fc8fb-7269-4de1-b17d-8e0f766223dc" providerId="ADAL" clId="{59D62D50-1CD7-4769-86DF-435120434D17}" dt="2020-03-12T20:13:00.559" v="1"/>
          <ac:spMkLst>
            <pc:docMk/>
            <pc:sldMk cId="0" sldId="257"/>
            <ac:spMk id="3" creationId="{8D5D4428-EE67-4987-8762-E308EDE3DE34}"/>
          </ac:spMkLst>
        </pc:spChg>
        <pc:spChg chg="add del mod">
          <ac:chgData name="Juan Cuellar" userId="0f1fc8fb-7269-4de1-b17d-8e0f766223dc" providerId="ADAL" clId="{59D62D50-1CD7-4769-86DF-435120434D17}" dt="2020-03-12T20:13:00.559" v="1"/>
          <ac:spMkLst>
            <pc:docMk/>
            <pc:sldMk cId="0" sldId="257"/>
            <ac:spMk id="5" creationId="{B367EF53-49E2-4365-9B8D-96C493842553}"/>
          </ac:spMkLst>
        </pc:spChg>
        <pc:spChg chg="add del mod">
          <ac:chgData name="Juan Cuellar" userId="0f1fc8fb-7269-4de1-b17d-8e0f766223dc" providerId="ADAL" clId="{59D62D50-1CD7-4769-86DF-435120434D17}" dt="2020-03-12T20:13:01.641" v="3"/>
          <ac:spMkLst>
            <pc:docMk/>
            <pc:sldMk cId="0" sldId="257"/>
            <ac:spMk id="6" creationId="{B8F1F340-EDFE-499C-BDF7-54B3D006516A}"/>
          </ac:spMkLst>
        </pc:spChg>
        <pc:spChg chg="add del mod">
          <ac:chgData name="Juan Cuellar" userId="0f1fc8fb-7269-4de1-b17d-8e0f766223dc" providerId="ADAL" clId="{59D62D50-1CD7-4769-86DF-435120434D17}" dt="2020-03-12T20:13:01.641" v="3"/>
          <ac:spMkLst>
            <pc:docMk/>
            <pc:sldMk cId="0" sldId="257"/>
            <ac:spMk id="7" creationId="{13421026-850E-4E83-8239-9C882F43C9D9}"/>
          </ac:spMkLst>
        </pc:spChg>
        <pc:spChg chg="add del mod">
          <ac:chgData name="Juan Cuellar" userId="0f1fc8fb-7269-4de1-b17d-8e0f766223dc" providerId="ADAL" clId="{59D62D50-1CD7-4769-86DF-435120434D17}" dt="2020-03-12T20:13:01.641" v="3"/>
          <ac:spMkLst>
            <pc:docMk/>
            <pc:sldMk cId="0" sldId="257"/>
            <ac:spMk id="8" creationId="{EE62A548-03F9-485A-B44D-6C28D8C45259}"/>
          </ac:spMkLst>
        </pc:spChg>
        <pc:spChg chg="add del mod">
          <ac:chgData name="Juan Cuellar" userId="0f1fc8fb-7269-4de1-b17d-8e0f766223dc" providerId="ADAL" clId="{59D62D50-1CD7-4769-86DF-435120434D17}" dt="2020-03-12T20:13:01.841" v="5"/>
          <ac:spMkLst>
            <pc:docMk/>
            <pc:sldMk cId="0" sldId="257"/>
            <ac:spMk id="9" creationId="{7F4A213C-6E11-4FAC-BF21-76B7BCC5B5B3}"/>
          </ac:spMkLst>
        </pc:spChg>
        <pc:spChg chg="add del mod">
          <ac:chgData name="Juan Cuellar" userId="0f1fc8fb-7269-4de1-b17d-8e0f766223dc" providerId="ADAL" clId="{59D62D50-1CD7-4769-86DF-435120434D17}" dt="2020-03-12T20:13:01.841" v="5"/>
          <ac:spMkLst>
            <pc:docMk/>
            <pc:sldMk cId="0" sldId="257"/>
            <ac:spMk id="10" creationId="{20AC05C8-04CD-469E-8AFE-347BBF4F7C52}"/>
          </ac:spMkLst>
        </pc:spChg>
        <pc:spChg chg="add del mod">
          <ac:chgData name="Juan Cuellar" userId="0f1fc8fb-7269-4de1-b17d-8e0f766223dc" providerId="ADAL" clId="{59D62D50-1CD7-4769-86DF-435120434D17}" dt="2020-03-12T20:13:01.841" v="5"/>
          <ac:spMkLst>
            <pc:docMk/>
            <pc:sldMk cId="0" sldId="257"/>
            <ac:spMk id="11" creationId="{5A2B421D-0AFE-4560-ACDD-8CF581B279B5}"/>
          </ac:spMkLst>
        </pc:spChg>
        <pc:spChg chg="add del mod">
          <ac:chgData name="Juan Cuellar" userId="0f1fc8fb-7269-4de1-b17d-8e0f766223dc" providerId="ADAL" clId="{59D62D50-1CD7-4769-86DF-435120434D17}" dt="2020-03-12T20:13:02.028" v="7"/>
          <ac:spMkLst>
            <pc:docMk/>
            <pc:sldMk cId="0" sldId="257"/>
            <ac:spMk id="12" creationId="{CDDF23BB-FDE5-433C-A723-E89E4C942EFD}"/>
          </ac:spMkLst>
        </pc:spChg>
        <pc:spChg chg="add del mod">
          <ac:chgData name="Juan Cuellar" userId="0f1fc8fb-7269-4de1-b17d-8e0f766223dc" providerId="ADAL" clId="{59D62D50-1CD7-4769-86DF-435120434D17}" dt="2020-03-12T20:13:02.028" v="7"/>
          <ac:spMkLst>
            <pc:docMk/>
            <pc:sldMk cId="0" sldId="257"/>
            <ac:spMk id="13" creationId="{07018D48-37A0-40E5-B448-9060D8839DEF}"/>
          </ac:spMkLst>
        </pc:spChg>
        <pc:spChg chg="add del mod">
          <ac:chgData name="Juan Cuellar" userId="0f1fc8fb-7269-4de1-b17d-8e0f766223dc" providerId="ADAL" clId="{59D62D50-1CD7-4769-86DF-435120434D17}" dt="2020-03-12T20:13:02.028" v="7"/>
          <ac:spMkLst>
            <pc:docMk/>
            <pc:sldMk cId="0" sldId="257"/>
            <ac:spMk id="14" creationId="{A5C6FBA7-D9B7-4C9D-B44E-9249A1B55FFF}"/>
          </ac:spMkLst>
        </pc:spChg>
        <pc:spChg chg="add del mod">
          <ac:chgData name="Juan Cuellar" userId="0f1fc8fb-7269-4de1-b17d-8e0f766223dc" providerId="ADAL" clId="{59D62D50-1CD7-4769-86DF-435120434D17}" dt="2020-03-12T20:13:02.377" v="9"/>
          <ac:spMkLst>
            <pc:docMk/>
            <pc:sldMk cId="0" sldId="257"/>
            <ac:spMk id="15" creationId="{6CCA90F9-A86C-48F2-BD01-58B00B505C8F}"/>
          </ac:spMkLst>
        </pc:spChg>
        <pc:spChg chg="add del mod">
          <ac:chgData name="Juan Cuellar" userId="0f1fc8fb-7269-4de1-b17d-8e0f766223dc" providerId="ADAL" clId="{59D62D50-1CD7-4769-86DF-435120434D17}" dt="2020-03-12T20:13:02.377" v="9"/>
          <ac:spMkLst>
            <pc:docMk/>
            <pc:sldMk cId="0" sldId="257"/>
            <ac:spMk id="16" creationId="{E1D69074-C0DE-4E1F-854A-3744779CCF3F}"/>
          </ac:spMkLst>
        </pc:spChg>
        <pc:spChg chg="add del mod">
          <ac:chgData name="Juan Cuellar" userId="0f1fc8fb-7269-4de1-b17d-8e0f766223dc" providerId="ADAL" clId="{59D62D50-1CD7-4769-86DF-435120434D17}" dt="2020-03-12T20:13:02.377" v="9"/>
          <ac:spMkLst>
            <pc:docMk/>
            <pc:sldMk cId="0" sldId="257"/>
            <ac:spMk id="17" creationId="{C94AC1D0-5C76-4776-BAB6-675235DD8035}"/>
          </ac:spMkLst>
        </pc:spChg>
        <pc:spChg chg="add del mod">
          <ac:chgData name="Juan Cuellar" userId="0f1fc8fb-7269-4de1-b17d-8e0f766223dc" providerId="ADAL" clId="{59D62D50-1CD7-4769-86DF-435120434D17}" dt="2020-03-12T20:13:02.550" v="11"/>
          <ac:spMkLst>
            <pc:docMk/>
            <pc:sldMk cId="0" sldId="257"/>
            <ac:spMk id="18" creationId="{7869DA83-7AF7-4641-A5BE-8B10C612BA6C}"/>
          </ac:spMkLst>
        </pc:spChg>
        <pc:spChg chg="add del mod">
          <ac:chgData name="Juan Cuellar" userId="0f1fc8fb-7269-4de1-b17d-8e0f766223dc" providerId="ADAL" clId="{59D62D50-1CD7-4769-86DF-435120434D17}" dt="2020-03-12T20:13:02.550" v="11"/>
          <ac:spMkLst>
            <pc:docMk/>
            <pc:sldMk cId="0" sldId="257"/>
            <ac:spMk id="19" creationId="{820B58D2-44B9-4D6A-9913-13C3A1091F94}"/>
          </ac:spMkLst>
        </pc:spChg>
        <pc:spChg chg="add del mod">
          <ac:chgData name="Juan Cuellar" userId="0f1fc8fb-7269-4de1-b17d-8e0f766223dc" providerId="ADAL" clId="{59D62D50-1CD7-4769-86DF-435120434D17}" dt="2020-03-12T20:13:02.550" v="11"/>
          <ac:spMkLst>
            <pc:docMk/>
            <pc:sldMk cId="0" sldId="257"/>
            <ac:spMk id="20" creationId="{77D1EA0F-CBA3-46D8-8F3B-E97284C58CD5}"/>
          </ac:spMkLst>
        </pc:spChg>
        <pc:spChg chg="add del mod">
          <ac:chgData name="Juan Cuellar" userId="0f1fc8fb-7269-4de1-b17d-8e0f766223dc" providerId="ADAL" clId="{59D62D50-1CD7-4769-86DF-435120434D17}" dt="2020-03-12T20:13:02.756" v="13"/>
          <ac:spMkLst>
            <pc:docMk/>
            <pc:sldMk cId="0" sldId="257"/>
            <ac:spMk id="21" creationId="{11601426-9D21-4299-92C2-913A33B0D24D}"/>
          </ac:spMkLst>
        </pc:spChg>
        <pc:spChg chg="add del mod">
          <ac:chgData name="Juan Cuellar" userId="0f1fc8fb-7269-4de1-b17d-8e0f766223dc" providerId="ADAL" clId="{59D62D50-1CD7-4769-86DF-435120434D17}" dt="2020-03-12T20:13:02.756" v="13"/>
          <ac:spMkLst>
            <pc:docMk/>
            <pc:sldMk cId="0" sldId="257"/>
            <ac:spMk id="22" creationId="{0F2B7D86-AB84-4E57-B3AB-7CDD4FF675B0}"/>
          </ac:spMkLst>
        </pc:spChg>
        <pc:spChg chg="add del mod">
          <ac:chgData name="Juan Cuellar" userId="0f1fc8fb-7269-4de1-b17d-8e0f766223dc" providerId="ADAL" clId="{59D62D50-1CD7-4769-86DF-435120434D17}" dt="2020-03-12T20:13:02.756" v="13"/>
          <ac:spMkLst>
            <pc:docMk/>
            <pc:sldMk cId="0" sldId="257"/>
            <ac:spMk id="23" creationId="{7F4DF575-BB43-4DFA-9BBB-AFE7A02132BA}"/>
          </ac:spMkLst>
        </pc:spChg>
        <pc:spChg chg="add del mod">
          <ac:chgData name="Juan Cuellar" userId="0f1fc8fb-7269-4de1-b17d-8e0f766223dc" providerId="ADAL" clId="{59D62D50-1CD7-4769-86DF-435120434D17}" dt="2020-03-12T20:14:01.901" v="18"/>
          <ac:spMkLst>
            <pc:docMk/>
            <pc:sldMk cId="0" sldId="257"/>
            <ac:spMk id="24" creationId="{41967049-82E6-45E6-ABC3-39DEFBE2E8D5}"/>
          </ac:spMkLst>
        </pc:spChg>
        <pc:spChg chg="add del mod">
          <ac:chgData name="Juan Cuellar" userId="0f1fc8fb-7269-4de1-b17d-8e0f766223dc" providerId="ADAL" clId="{59D62D50-1CD7-4769-86DF-435120434D17}" dt="2020-03-12T20:14:01.901" v="18"/>
          <ac:spMkLst>
            <pc:docMk/>
            <pc:sldMk cId="0" sldId="257"/>
            <ac:spMk id="25" creationId="{C9EDFAD1-3677-4739-A9F6-4E2C5574E951}"/>
          </ac:spMkLst>
        </pc:spChg>
      </pc:sldChg>
      <pc:sldChg chg="addSp delSp modSp">
        <pc:chgData name="Juan Cuellar" userId="0f1fc8fb-7269-4de1-b17d-8e0f766223dc" providerId="ADAL" clId="{59D62D50-1CD7-4769-86DF-435120434D17}" dt="2020-03-12T20:13:47.786" v="17" actId="27636"/>
        <pc:sldMkLst>
          <pc:docMk/>
          <pc:sldMk cId="0" sldId="258"/>
        </pc:sldMkLst>
        <pc:spChg chg="add del mod">
          <ac:chgData name="Juan Cuellar" userId="0f1fc8fb-7269-4de1-b17d-8e0f766223dc" providerId="ADAL" clId="{59D62D50-1CD7-4769-86DF-435120434D17}" dt="2020-03-12T20:13:00.559" v="1"/>
          <ac:spMkLst>
            <pc:docMk/>
            <pc:sldMk cId="0" sldId="258"/>
            <ac:spMk id="2" creationId="{0F1CEF27-EE34-41E4-8AB4-E31C9BD70A7D}"/>
          </ac:spMkLst>
        </pc:spChg>
        <pc:spChg chg="add del mod">
          <ac:chgData name="Juan Cuellar" userId="0f1fc8fb-7269-4de1-b17d-8e0f766223dc" providerId="ADAL" clId="{59D62D50-1CD7-4769-86DF-435120434D17}" dt="2020-03-12T20:13:00.559" v="1"/>
          <ac:spMkLst>
            <pc:docMk/>
            <pc:sldMk cId="0" sldId="258"/>
            <ac:spMk id="3" creationId="{04050095-CA58-4C32-AE98-2588BAF6AC0E}"/>
          </ac:spMkLst>
        </pc:spChg>
        <pc:spChg chg="add del mod">
          <ac:chgData name="Juan Cuellar" userId="0f1fc8fb-7269-4de1-b17d-8e0f766223dc" providerId="ADAL" clId="{59D62D50-1CD7-4769-86DF-435120434D17}" dt="2020-03-12T20:13:00.559" v="1"/>
          <ac:spMkLst>
            <pc:docMk/>
            <pc:sldMk cId="0" sldId="258"/>
            <ac:spMk id="5" creationId="{B8463B61-2457-4B3D-ADC5-563FA21027A4}"/>
          </ac:spMkLst>
        </pc:spChg>
        <pc:spChg chg="add del mod">
          <ac:chgData name="Juan Cuellar" userId="0f1fc8fb-7269-4de1-b17d-8e0f766223dc" providerId="ADAL" clId="{59D62D50-1CD7-4769-86DF-435120434D17}" dt="2020-03-12T20:13:01.641" v="3"/>
          <ac:spMkLst>
            <pc:docMk/>
            <pc:sldMk cId="0" sldId="258"/>
            <ac:spMk id="6" creationId="{0DAA9C46-0E99-41FC-95F8-D737F195E499}"/>
          </ac:spMkLst>
        </pc:spChg>
        <pc:spChg chg="add del mod">
          <ac:chgData name="Juan Cuellar" userId="0f1fc8fb-7269-4de1-b17d-8e0f766223dc" providerId="ADAL" clId="{59D62D50-1CD7-4769-86DF-435120434D17}" dt="2020-03-12T20:13:01.641" v="3"/>
          <ac:spMkLst>
            <pc:docMk/>
            <pc:sldMk cId="0" sldId="258"/>
            <ac:spMk id="7" creationId="{39AA4117-D051-42CD-878A-61649A14C205}"/>
          </ac:spMkLst>
        </pc:spChg>
        <pc:spChg chg="add del mod">
          <ac:chgData name="Juan Cuellar" userId="0f1fc8fb-7269-4de1-b17d-8e0f766223dc" providerId="ADAL" clId="{59D62D50-1CD7-4769-86DF-435120434D17}" dt="2020-03-12T20:13:01.641" v="3"/>
          <ac:spMkLst>
            <pc:docMk/>
            <pc:sldMk cId="0" sldId="258"/>
            <ac:spMk id="8" creationId="{0F06740F-D156-4812-8849-7A3B169D41DB}"/>
          </ac:spMkLst>
        </pc:spChg>
        <pc:spChg chg="add del mod">
          <ac:chgData name="Juan Cuellar" userId="0f1fc8fb-7269-4de1-b17d-8e0f766223dc" providerId="ADAL" clId="{59D62D50-1CD7-4769-86DF-435120434D17}" dt="2020-03-12T20:13:01.841" v="5"/>
          <ac:spMkLst>
            <pc:docMk/>
            <pc:sldMk cId="0" sldId="258"/>
            <ac:spMk id="9" creationId="{55780A32-6E01-4AA1-A389-A5D7AE3978A5}"/>
          </ac:spMkLst>
        </pc:spChg>
        <pc:spChg chg="add del mod">
          <ac:chgData name="Juan Cuellar" userId="0f1fc8fb-7269-4de1-b17d-8e0f766223dc" providerId="ADAL" clId="{59D62D50-1CD7-4769-86DF-435120434D17}" dt="2020-03-12T20:13:01.841" v="5"/>
          <ac:spMkLst>
            <pc:docMk/>
            <pc:sldMk cId="0" sldId="258"/>
            <ac:spMk id="10" creationId="{BB5224BD-F430-479D-AE7E-A39D49BCF6A0}"/>
          </ac:spMkLst>
        </pc:spChg>
        <pc:spChg chg="add del mod">
          <ac:chgData name="Juan Cuellar" userId="0f1fc8fb-7269-4de1-b17d-8e0f766223dc" providerId="ADAL" clId="{59D62D50-1CD7-4769-86DF-435120434D17}" dt="2020-03-12T20:13:01.841" v="5"/>
          <ac:spMkLst>
            <pc:docMk/>
            <pc:sldMk cId="0" sldId="258"/>
            <ac:spMk id="11" creationId="{35CB0ECE-3796-4414-801E-3DB13ECE6FE5}"/>
          </ac:spMkLst>
        </pc:spChg>
        <pc:spChg chg="add del mod">
          <ac:chgData name="Juan Cuellar" userId="0f1fc8fb-7269-4de1-b17d-8e0f766223dc" providerId="ADAL" clId="{59D62D50-1CD7-4769-86DF-435120434D17}" dt="2020-03-12T20:13:02.028" v="7"/>
          <ac:spMkLst>
            <pc:docMk/>
            <pc:sldMk cId="0" sldId="258"/>
            <ac:spMk id="12" creationId="{2260FE9A-F825-4B9D-9A2E-7BD504843E40}"/>
          </ac:spMkLst>
        </pc:spChg>
        <pc:spChg chg="add del mod">
          <ac:chgData name="Juan Cuellar" userId="0f1fc8fb-7269-4de1-b17d-8e0f766223dc" providerId="ADAL" clId="{59D62D50-1CD7-4769-86DF-435120434D17}" dt="2020-03-12T20:13:02.028" v="7"/>
          <ac:spMkLst>
            <pc:docMk/>
            <pc:sldMk cId="0" sldId="258"/>
            <ac:spMk id="13" creationId="{E91F420C-70D7-4DBD-9D27-10A4CF90243F}"/>
          </ac:spMkLst>
        </pc:spChg>
        <pc:spChg chg="add del mod">
          <ac:chgData name="Juan Cuellar" userId="0f1fc8fb-7269-4de1-b17d-8e0f766223dc" providerId="ADAL" clId="{59D62D50-1CD7-4769-86DF-435120434D17}" dt="2020-03-12T20:13:02.028" v="7"/>
          <ac:spMkLst>
            <pc:docMk/>
            <pc:sldMk cId="0" sldId="258"/>
            <ac:spMk id="14" creationId="{366A7B68-4C20-4729-B0B5-9839D57DACE8}"/>
          </ac:spMkLst>
        </pc:spChg>
        <pc:spChg chg="add del mod">
          <ac:chgData name="Juan Cuellar" userId="0f1fc8fb-7269-4de1-b17d-8e0f766223dc" providerId="ADAL" clId="{59D62D50-1CD7-4769-86DF-435120434D17}" dt="2020-03-12T20:13:02.377" v="9"/>
          <ac:spMkLst>
            <pc:docMk/>
            <pc:sldMk cId="0" sldId="258"/>
            <ac:spMk id="15" creationId="{A7B0E3BC-0F56-42E8-90DA-02675772DBAA}"/>
          </ac:spMkLst>
        </pc:spChg>
        <pc:spChg chg="add del mod">
          <ac:chgData name="Juan Cuellar" userId="0f1fc8fb-7269-4de1-b17d-8e0f766223dc" providerId="ADAL" clId="{59D62D50-1CD7-4769-86DF-435120434D17}" dt="2020-03-12T20:13:02.377" v="9"/>
          <ac:spMkLst>
            <pc:docMk/>
            <pc:sldMk cId="0" sldId="258"/>
            <ac:spMk id="16" creationId="{8FF65F02-FC6C-4DD3-B1F8-B9AE1F171D84}"/>
          </ac:spMkLst>
        </pc:spChg>
        <pc:spChg chg="add del mod">
          <ac:chgData name="Juan Cuellar" userId="0f1fc8fb-7269-4de1-b17d-8e0f766223dc" providerId="ADAL" clId="{59D62D50-1CD7-4769-86DF-435120434D17}" dt="2020-03-12T20:13:02.377" v="9"/>
          <ac:spMkLst>
            <pc:docMk/>
            <pc:sldMk cId="0" sldId="258"/>
            <ac:spMk id="17" creationId="{A80EA475-8583-4310-85DA-67DB2FD80A3D}"/>
          </ac:spMkLst>
        </pc:spChg>
        <pc:spChg chg="add del mod">
          <ac:chgData name="Juan Cuellar" userId="0f1fc8fb-7269-4de1-b17d-8e0f766223dc" providerId="ADAL" clId="{59D62D50-1CD7-4769-86DF-435120434D17}" dt="2020-03-12T20:13:02.550" v="11"/>
          <ac:spMkLst>
            <pc:docMk/>
            <pc:sldMk cId="0" sldId="258"/>
            <ac:spMk id="18" creationId="{21FC07D8-E468-42E3-9F8B-B48F93FEAAAF}"/>
          </ac:spMkLst>
        </pc:spChg>
        <pc:spChg chg="add del mod">
          <ac:chgData name="Juan Cuellar" userId="0f1fc8fb-7269-4de1-b17d-8e0f766223dc" providerId="ADAL" clId="{59D62D50-1CD7-4769-86DF-435120434D17}" dt="2020-03-12T20:13:02.550" v="11"/>
          <ac:spMkLst>
            <pc:docMk/>
            <pc:sldMk cId="0" sldId="258"/>
            <ac:spMk id="19" creationId="{4C8FE1A7-4A27-4172-BBB2-F8C3FB4DF390}"/>
          </ac:spMkLst>
        </pc:spChg>
        <pc:spChg chg="add del mod">
          <ac:chgData name="Juan Cuellar" userId="0f1fc8fb-7269-4de1-b17d-8e0f766223dc" providerId="ADAL" clId="{59D62D50-1CD7-4769-86DF-435120434D17}" dt="2020-03-12T20:13:02.550" v="11"/>
          <ac:spMkLst>
            <pc:docMk/>
            <pc:sldMk cId="0" sldId="258"/>
            <ac:spMk id="20" creationId="{D86A8B2F-B0D9-4244-9B7A-4A25FCAAFB99}"/>
          </ac:spMkLst>
        </pc:spChg>
        <pc:spChg chg="add del mod">
          <ac:chgData name="Juan Cuellar" userId="0f1fc8fb-7269-4de1-b17d-8e0f766223dc" providerId="ADAL" clId="{59D62D50-1CD7-4769-86DF-435120434D17}" dt="2020-03-12T20:13:02.756" v="13"/>
          <ac:spMkLst>
            <pc:docMk/>
            <pc:sldMk cId="0" sldId="258"/>
            <ac:spMk id="21" creationId="{D2775EB2-B545-4778-834E-54B4396591CE}"/>
          </ac:spMkLst>
        </pc:spChg>
        <pc:spChg chg="add del mod">
          <ac:chgData name="Juan Cuellar" userId="0f1fc8fb-7269-4de1-b17d-8e0f766223dc" providerId="ADAL" clId="{59D62D50-1CD7-4769-86DF-435120434D17}" dt="2020-03-12T20:13:02.756" v="13"/>
          <ac:spMkLst>
            <pc:docMk/>
            <pc:sldMk cId="0" sldId="258"/>
            <ac:spMk id="22" creationId="{25441CD5-8EA9-428E-A374-6F7AD0146F37}"/>
          </ac:spMkLst>
        </pc:spChg>
        <pc:spChg chg="add del mod">
          <ac:chgData name="Juan Cuellar" userId="0f1fc8fb-7269-4de1-b17d-8e0f766223dc" providerId="ADAL" clId="{59D62D50-1CD7-4769-86DF-435120434D17}" dt="2020-03-12T20:13:02.756" v="13"/>
          <ac:spMkLst>
            <pc:docMk/>
            <pc:sldMk cId="0" sldId="258"/>
            <ac:spMk id="23" creationId="{91FBAB0F-97B1-45A9-8BDB-A61BAC9FCA79}"/>
          </ac:spMkLst>
        </pc:spChg>
        <pc:spChg chg="mod">
          <ac:chgData name="Juan Cuellar" userId="0f1fc8fb-7269-4de1-b17d-8e0f766223dc" providerId="ADAL" clId="{59D62D50-1CD7-4769-86DF-435120434D17}" dt="2020-03-12T20:13:47.786" v="17" actId="27636"/>
          <ac:spMkLst>
            <pc:docMk/>
            <pc:sldMk cId="0" sldId="258"/>
            <ac:spMk id="6151" creationId="{00000000-0000-0000-0000-000000000000}"/>
          </ac:spMkLst>
        </pc:spChg>
      </pc:sldChg>
      <pc:sldChg chg="addSp delSp modSp del">
        <pc:chgData name="Juan Cuellar" userId="0f1fc8fb-7269-4de1-b17d-8e0f766223dc" providerId="ADAL" clId="{59D62D50-1CD7-4769-86DF-435120434D17}" dt="2020-03-12T20:14:54.938" v="22" actId="47"/>
        <pc:sldMkLst>
          <pc:docMk/>
          <pc:sldMk cId="0" sldId="259"/>
        </pc:sldMkLst>
        <pc:spChg chg="add del mod">
          <ac:chgData name="Juan Cuellar" userId="0f1fc8fb-7269-4de1-b17d-8e0f766223dc" providerId="ADAL" clId="{59D62D50-1CD7-4769-86DF-435120434D17}" dt="2020-03-12T20:13:00.559" v="1"/>
          <ac:spMkLst>
            <pc:docMk/>
            <pc:sldMk cId="0" sldId="259"/>
            <ac:spMk id="2" creationId="{4CB42AC8-4AC7-4685-B38A-E8E1903E56F8}"/>
          </ac:spMkLst>
        </pc:spChg>
        <pc:spChg chg="add del mod">
          <ac:chgData name="Juan Cuellar" userId="0f1fc8fb-7269-4de1-b17d-8e0f766223dc" providerId="ADAL" clId="{59D62D50-1CD7-4769-86DF-435120434D17}" dt="2020-03-12T20:13:00.559" v="1"/>
          <ac:spMkLst>
            <pc:docMk/>
            <pc:sldMk cId="0" sldId="259"/>
            <ac:spMk id="3" creationId="{F92FA720-3EE4-4B19-952A-654074E0264F}"/>
          </ac:spMkLst>
        </pc:spChg>
        <pc:spChg chg="add del mod">
          <ac:chgData name="Juan Cuellar" userId="0f1fc8fb-7269-4de1-b17d-8e0f766223dc" providerId="ADAL" clId="{59D62D50-1CD7-4769-86DF-435120434D17}" dt="2020-03-12T20:13:00.559" v="1"/>
          <ac:spMkLst>
            <pc:docMk/>
            <pc:sldMk cId="0" sldId="259"/>
            <ac:spMk id="5" creationId="{506646E9-A8E5-4ED9-86E0-051D7BD195A6}"/>
          </ac:spMkLst>
        </pc:spChg>
        <pc:spChg chg="add del mod">
          <ac:chgData name="Juan Cuellar" userId="0f1fc8fb-7269-4de1-b17d-8e0f766223dc" providerId="ADAL" clId="{59D62D50-1CD7-4769-86DF-435120434D17}" dt="2020-03-12T20:13:01.641" v="3"/>
          <ac:spMkLst>
            <pc:docMk/>
            <pc:sldMk cId="0" sldId="259"/>
            <ac:spMk id="6" creationId="{9E98B2B3-23EE-4851-B126-83FD4F71D8D5}"/>
          </ac:spMkLst>
        </pc:spChg>
        <pc:spChg chg="add del mod">
          <ac:chgData name="Juan Cuellar" userId="0f1fc8fb-7269-4de1-b17d-8e0f766223dc" providerId="ADAL" clId="{59D62D50-1CD7-4769-86DF-435120434D17}" dt="2020-03-12T20:13:01.641" v="3"/>
          <ac:spMkLst>
            <pc:docMk/>
            <pc:sldMk cId="0" sldId="259"/>
            <ac:spMk id="7" creationId="{F1F0CC5D-2AF3-46E9-9436-0108384AE998}"/>
          </ac:spMkLst>
        </pc:spChg>
        <pc:spChg chg="add del mod">
          <ac:chgData name="Juan Cuellar" userId="0f1fc8fb-7269-4de1-b17d-8e0f766223dc" providerId="ADAL" clId="{59D62D50-1CD7-4769-86DF-435120434D17}" dt="2020-03-12T20:13:01.641" v="3"/>
          <ac:spMkLst>
            <pc:docMk/>
            <pc:sldMk cId="0" sldId="259"/>
            <ac:spMk id="8" creationId="{6E49AFF8-E9D6-42BA-ADB1-1CAFC69E2783}"/>
          </ac:spMkLst>
        </pc:spChg>
        <pc:spChg chg="add del mod">
          <ac:chgData name="Juan Cuellar" userId="0f1fc8fb-7269-4de1-b17d-8e0f766223dc" providerId="ADAL" clId="{59D62D50-1CD7-4769-86DF-435120434D17}" dt="2020-03-12T20:13:01.841" v="5"/>
          <ac:spMkLst>
            <pc:docMk/>
            <pc:sldMk cId="0" sldId="259"/>
            <ac:spMk id="9" creationId="{4B5F0E25-2F9B-4697-AC99-F394ED318A49}"/>
          </ac:spMkLst>
        </pc:spChg>
        <pc:spChg chg="add del mod">
          <ac:chgData name="Juan Cuellar" userId="0f1fc8fb-7269-4de1-b17d-8e0f766223dc" providerId="ADAL" clId="{59D62D50-1CD7-4769-86DF-435120434D17}" dt="2020-03-12T20:13:01.841" v="5"/>
          <ac:spMkLst>
            <pc:docMk/>
            <pc:sldMk cId="0" sldId="259"/>
            <ac:spMk id="10" creationId="{5C820797-DFE7-4D31-A4FA-27CB9C4633B1}"/>
          </ac:spMkLst>
        </pc:spChg>
        <pc:spChg chg="add del mod">
          <ac:chgData name="Juan Cuellar" userId="0f1fc8fb-7269-4de1-b17d-8e0f766223dc" providerId="ADAL" clId="{59D62D50-1CD7-4769-86DF-435120434D17}" dt="2020-03-12T20:13:01.841" v="5"/>
          <ac:spMkLst>
            <pc:docMk/>
            <pc:sldMk cId="0" sldId="259"/>
            <ac:spMk id="11" creationId="{BB18FAE7-058D-4B37-B1DF-5F63E455D074}"/>
          </ac:spMkLst>
        </pc:spChg>
        <pc:spChg chg="add del mod">
          <ac:chgData name="Juan Cuellar" userId="0f1fc8fb-7269-4de1-b17d-8e0f766223dc" providerId="ADAL" clId="{59D62D50-1CD7-4769-86DF-435120434D17}" dt="2020-03-12T20:13:02.028" v="7"/>
          <ac:spMkLst>
            <pc:docMk/>
            <pc:sldMk cId="0" sldId="259"/>
            <ac:spMk id="12" creationId="{06D5E0C9-23D9-4FC7-AADA-4452C74E27B1}"/>
          </ac:spMkLst>
        </pc:spChg>
        <pc:spChg chg="add del mod">
          <ac:chgData name="Juan Cuellar" userId="0f1fc8fb-7269-4de1-b17d-8e0f766223dc" providerId="ADAL" clId="{59D62D50-1CD7-4769-86DF-435120434D17}" dt="2020-03-12T20:13:02.028" v="7"/>
          <ac:spMkLst>
            <pc:docMk/>
            <pc:sldMk cId="0" sldId="259"/>
            <ac:spMk id="13" creationId="{18308F16-7AA1-48AF-AF07-1F15EF5E6D88}"/>
          </ac:spMkLst>
        </pc:spChg>
        <pc:spChg chg="add del mod">
          <ac:chgData name="Juan Cuellar" userId="0f1fc8fb-7269-4de1-b17d-8e0f766223dc" providerId="ADAL" clId="{59D62D50-1CD7-4769-86DF-435120434D17}" dt="2020-03-12T20:13:02.028" v="7"/>
          <ac:spMkLst>
            <pc:docMk/>
            <pc:sldMk cId="0" sldId="259"/>
            <ac:spMk id="14" creationId="{4875BC4A-4A59-4FEB-86F5-F722B7BADFA0}"/>
          </ac:spMkLst>
        </pc:spChg>
        <pc:spChg chg="add del mod">
          <ac:chgData name="Juan Cuellar" userId="0f1fc8fb-7269-4de1-b17d-8e0f766223dc" providerId="ADAL" clId="{59D62D50-1CD7-4769-86DF-435120434D17}" dt="2020-03-12T20:13:02.377" v="9"/>
          <ac:spMkLst>
            <pc:docMk/>
            <pc:sldMk cId="0" sldId="259"/>
            <ac:spMk id="15" creationId="{822BDFBA-E5E3-417C-9A97-675203995AB0}"/>
          </ac:spMkLst>
        </pc:spChg>
        <pc:spChg chg="add del mod">
          <ac:chgData name="Juan Cuellar" userId="0f1fc8fb-7269-4de1-b17d-8e0f766223dc" providerId="ADAL" clId="{59D62D50-1CD7-4769-86DF-435120434D17}" dt="2020-03-12T20:13:02.377" v="9"/>
          <ac:spMkLst>
            <pc:docMk/>
            <pc:sldMk cId="0" sldId="259"/>
            <ac:spMk id="16" creationId="{108DBA75-75D3-4B17-9F31-58EC67DFD947}"/>
          </ac:spMkLst>
        </pc:spChg>
        <pc:spChg chg="add del mod">
          <ac:chgData name="Juan Cuellar" userId="0f1fc8fb-7269-4de1-b17d-8e0f766223dc" providerId="ADAL" clId="{59D62D50-1CD7-4769-86DF-435120434D17}" dt="2020-03-12T20:13:02.377" v="9"/>
          <ac:spMkLst>
            <pc:docMk/>
            <pc:sldMk cId="0" sldId="259"/>
            <ac:spMk id="17" creationId="{F20EBC5D-D43C-426C-8540-26E923F675D3}"/>
          </ac:spMkLst>
        </pc:spChg>
        <pc:spChg chg="add del mod">
          <ac:chgData name="Juan Cuellar" userId="0f1fc8fb-7269-4de1-b17d-8e0f766223dc" providerId="ADAL" clId="{59D62D50-1CD7-4769-86DF-435120434D17}" dt="2020-03-12T20:13:02.550" v="11"/>
          <ac:spMkLst>
            <pc:docMk/>
            <pc:sldMk cId="0" sldId="259"/>
            <ac:spMk id="18" creationId="{B2752EFE-3470-410B-804D-A38E94A9C44A}"/>
          </ac:spMkLst>
        </pc:spChg>
        <pc:spChg chg="add del mod">
          <ac:chgData name="Juan Cuellar" userId="0f1fc8fb-7269-4de1-b17d-8e0f766223dc" providerId="ADAL" clId="{59D62D50-1CD7-4769-86DF-435120434D17}" dt="2020-03-12T20:13:02.550" v="11"/>
          <ac:spMkLst>
            <pc:docMk/>
            <pc:sldMk cId="0" sldId="259"/>
            <ac:spMk id="19" creationId="{787680B2-157C-43F4-A326-DF623E588137}"/>
          </ac:spMkLst>
        </pc:spChg>
        <pc:spChg chg="add del mod">
          <ac:chgData name="Juan Cuellar" userId="0f1fc8fb-7269-4de1-b17d-8e0f766223dc" providerId="ADAL" clId="{59D62D50-1CD7-4769-86DF-435120434D17}" dt="2020-03-12T20:13:02.550" v="11"/>
          <ac:spMkLst>
            <pc:docMk/>
            <pc:sldMk cId="0" sldId="259"/>
            <ac:spMk id="20" creationId="{EE182276-82DE-41DE-88E6-8889E1EFFB0E}"/>
          </ac:spMkLst>
        </pc:spChg>
        <pc:spChg chg="add del mod">
          <ac:chgData name="Juan Cuellar" userId="0f1fc8fb-7269-4de1-b17d-8e0f766223dc" providerId="ADAL" clId="{59D62D50-1CD7-4769-86DF-435120434D17}" dt="2020-03-12T20:13:02.756" v="13"/>
          <ac:spMkLst>
            <pc:docMk/>
            <pc:sldMk cId="0" sldId="259"/>
            <ac:spMk id="21" creationId="{14440303-82EE-42B3-81C6-813CBB16356B}"/>
          </ac:spMkLst>
        </pc:spChg>
        <pc:spChg chg="add del mod">
          <ac:chgData name="Juan Cuellar" userId="0f1fc8fb-7269-4de1-b17d-8e0f766223dc" providerId="ADAL" clId="{59D62D50-1CD7-4769-86DF-435120434D17}" dt="2020-03-12T20:13:02.756" v="13"/>
          <ac:spMkLst>
            <pc:docMk/>
            <pc:sldMk cId="0" sldId="259"/>
            <ac:spMk id="22" creationId="{670EADD8-1D6F-446A-98E0-548F9261298D}"/>
          </ac:spMkLst>
        </pc:spChg>
        <pc:spChg chg="add del mod">
          <ac:chgData name="Juan Cuellar" userId="0f1fc8fb-7269-4de1-b17d-8e0f766223dc" providerId="ADAL" clId="{59D62D50-1CD7-4769-86DF-435120434D17}" dt="2020-03-12T20:13:02.756" v="13"/>
          <ac:spMkLst>
            <pc:docMk/>
            <pc:sldMk cId="0" sldId="259"/>
            <ac:spMk id="23" creationId="{6AFF3EB9-4FE1-4EC0-BF59-B84B75EB0D26}"/>
          </ac:spMkLst>
        </pc:spChg>
      </pc:sldChg>
      <pc:sldChg chg="addSp delSp modSp">
        <pc:chgData name="Juan Cuellar" userId="0f1fc8fb-7269-4de1-b17d-8e0f766223dc" providerId="ADAL" clId="{59D62D50-1CD7-4769-86DF-435120434D17}" dt="2020-03-12T20:13:02.756" v="13"/>
        <pc:sldMkLst>
          <pc:docMk/>
          <pc:sldMk cId="0" sldId="260"/>
        </pc:sldMkLst>
        <pc:spChg chg="add del mod">
          <ac:chgData name="Juan Cuellar" userId="0f1fc8fb-7269-4de1-b17d-8e0f766223dc" providerId="ADAL" clId="{59D62D50-1CD7-4769-86DF-435120434D17}" dt="2020-03-12T20:13:00.559" v="1"/>
          <ac:spMkLst>
            <pc:docMk/>
            <pc:sldMk cId="0" sldId="260"/>
            <ac:spMk id="2" creationId="{49C1D8D1-9B80-48F1-9763-71E9329392D0}"/>
          </ac:spMkLst>
        </pc:spChg>
        <pc:spChg chg="add del mod">
          <ac:chgData name="Juan Cuellar" userId="0f1fc8fb-7269-4de1-b17d-8e0f766223dc" providerId="ADAL" clId="{59D62D50-1CD7-4769-86DF-435120434D17}" dt="2020-03-12T20:13:00.559" v="1"/>
          <ac:spMkLst>
            <pc:docMk/>
            <pc:sldMk cId="0" sldId="260"/>
            <ac:spMk id="3" creationId="{6D3866A3-F04C-4BE5-9E6E-624BFA8450B2}"/>
          </ac:spMkLst>
        </pc:spChg>
        <pc:spChg chg="add del mod">
          <ac:chgData name="Juan Cuellar" userId="0f1fc8fb-7269-4de1-b17d-8e0f766223dc" providerId="ADAL" clId="{59D62D50-1CD7-4769-86DF-435120434D17}" dt="2020-03-12T20:13:00.559" v="1"/>
          <ac:spMkLst>
            <pc:docMk/>
            <pc:sldMk cId="0" sldId="260"/>
            <ac:spMk id="5" creationId="{25C910AD-A14C-4F90-8DC8-5B6378449812}"/>
          </ac:spMkLst>
        </pc:spChg>
        <pc:spChg chg="add del mod">
          <ac:chgData name="Juan Cuellar" userId="0f1fc8fb-7269-4de1-b17d-8e0f766223dc" providerId="ADAL" clId="{59D62D50-1CD7-4769-86DF-435120434D17}" dt="2020-03-12T20:13:01.641" v="3"/>
          <ac:spMkLst>
            <pc:docMk/>
            <pc:sldMk cId="0" sldId="260"/>
            <ac:spMk id="6" creationId="{E0E79D71-D8EA-4F80-893C-426A77E0C815}"/>
          </ac:spMkLst>
        </pc:spChg>
        <pc:spChg chg="add del mod">
          <ac:chgData name="Juan Cuellar" userId="0f1fc8fb-7269-4de1-b17d-8e0f766223dc" providerId="ADAL" clId="{59D62D50-1CD7-4769-86DF-435120434D17}" dt="2020-03-12T20:13:01.641" v="3"/>
          <ac:spMkLst>
            <pc:docMk/>
            <pc:sldMk cId="0" sldId="260"/>
            <ac:spMk id="7" creationId="{71D69437-7161-47A5-B751-4C9D19412A08}"/>
          </ac:spMkLst>
        </pc:spChg>
        <pc:spChg chg="add del mod">
          <ac:chgData name="Juan Cuellar" userId="0f1fc8fb-7269-4de1-b17d-8e0f766223dc" providerId="ADAL" clId="{59D62D50-1CD7-4769-86DF-435120434D17}" dt="2020-03-12T20:13:01.641" v="3"/>
          <ac:spMkLst>
            <pc:docMk/>
            <pc:sldMk cId="0" sldId="260"/>
            <ac:spMk id="8" creationId="{DCC7FB47-A96A-47E0-B91C-5A56C32A91B2}"/>
          </ac:spMkLst>
        </pc:spChg>
        <pc:spChg chg="add del mod">
          <ac:chgData name="Juan Cuellar" userId="0f1fc8fb-7269-4de1-b17d-8e0f766223dc" providerId="ADAL" clId="{59D62D50-1CD7-4769-86DF-435120434D17}" dt="2020-03-12T20:13:01.841" v="5"/>
          <ac:spMkLst>
            <pc:docMk/>
            <pc:sldMk cId="0" sldId="260"/>
            <ac:spMk id="9" creationId="{0D5BD585-8E90-4AE2-A6C6-90BEDC0EE255}"/>
          </ac:spMkLst>
        </pc:spChg>
        <pc:spChg chg="add del mod">
          <ac:chgData name="Juan Cuellar" userId="0f1fc8fb-7269-4de1-b17d-8e0f766223dc" providerId="ADAL" clId="{59D62D50-1CD7-4769-86DF-435120434D17}" dt="2020-03-12T20:13:01.841" v="5"/>
          <ac:spMkLst>
            <pc:docMk/>
            <pc:sldMk cId="0" sldId="260"/>
            <ac:spMk id="10" creationId="{F9A575E1-5A8E-4F25-B152-8093FA3867FC}"/>
          </ac:spMkLst>
        </pc:spChg>
        <pc:spChg chg="add del mod">
          <ac:chgData name="Juan Cuellar" userId="0f1fc8fb-7269-4de1-b17d-8e0f766223dc" providerId="ADAL" clId="{59D62D50-1CD7-4769-86DF-435120434D17}" dt="2020-03-12T20:13:01.841" v="5"/>
          <ac:spMkLst>
            <pc:docMk/>
            <pc:sldMk cId="0" sldId="260"/>
            <ac:spMk id="11" creationId="{A9CA239C-3C65-4830-8299-A3B3C330C0D7}"/>
          </ac:spMkLst>
        </pc:spChg>
        <pc:spChg chg="add del mod">
          <ac:chgData name="Juan Cuellar" userId="0f1fc8fb-7269-4de1-b17d-8e0f766223dc" providerId="ADAL" clId="{59D62D50-1CD7-4769-86DF-435120434D17}" dt="2020-03-12T20:13:02.028" v="7"/>
          <ac:spMkLst>
            <pc:docMk/>
            <pc:sldMk cId="0" sldId="260"/>
            <ac:spMk id="12" creationId="{85B7D4DB-D4AD-4084-AB75-E7FC9B309F3F}"/>
          </ac:spMkLst>
        </pc:spChg>
        <pc:spChg chg="add del mod">
          <ac:chgData name="Juan Cuellar" userId="0f1fc8fb-7269-4de1-b17d-8e0f766223dc" providerId="ADAL" clId="{59D62D50-1CD7-4769-86DF-435120434D17}" dt="2020-03-12T20:13:02.028" v="7"/>
          <ac:spMkLst>
            <pc:docMk/>
            <pc:sldMk cId="0" sldId="260"/>
            <ac:spMk id="13" creationId="{FCA72B23-643C-4C45-A37F-0F62786208B7}"/>
          </ac:spMkLst>
        </pc:spChg>
        <pc:spChg chg="add del mod">
          <ac:chgData name="Juan Cuellar" userId="0f1fc8fb-7269-4de1-b17d-8e0f766223dc" providerId="ADAL" clId="{59D62D50-1CD7-4769-86DF-435120434D17}" dt="2020-03-12T20:13:02.028" v="7"/>
          <ac:spMkLst>
            <pc:docMk/>
            <pc:sldMk cId="0" sldId="260"/>
            <ac:spMk id="14" creationId="{71BB6F66-B2CD-4E74-B2C4-56A3D21C858A}"/>
          </ac:spMkLst>
        </pc:spChg>
        <pc:spChg chg="add del mod">
          <ac:chgData name="Juan Cuellar" userId="0f1fc8fb-7269-4de1-b17d-8e0f766223dc" providerId="ADAL" clId="{59D62D50-1CD7-4769-86DF-435120434D17}" dt="2020-03-12T20:13:02.377" v="9"/>
          <ac:spMkLst>
            <pc:docMk/>
            <pc:sldMk cId="0" sldId="260"/>
            <ac:spMk id="15" creationId="{A8771636-0F52-4E53-9552-441EA3877E74}"/>
          </ac:spMkLst>
        </pc:spChg>
        <pc:spChg chg="add del mod">
          <ac:chgData name="Juan Cuellar" userId="0f1fc8fb-7269-4de1-b17d-8e0f766223dc" providerId="ADAL" clId="{59D62D50-1CD7-4769-86DF-435120434D17}" dt="2020-03-12T20:13:02.377" v="9"/>
          <ac:spMkLst>
            <pc:docMk/>
            <pc:sldMk cId="0" sldId="260"/>
            <ac:spMk id="16" creationId="{6F246E87-162F-4F1C-9750-D632E88C48BE}"/>
          </ac:spMkLst>
        </pc:spChg>
        <pc:spChg chg="add del mod">
          <ac:chgData name="Juan Cuellar" userId="0f1fc8fb-7269-4de1-b17d-8e0f766223dc" providerId="ADAL" clId="{59D62D50-1CD7-4769-86DF-435120434D17}" dt="2020-03-12T20:13:02.377" v="9"/>
          <ac:spMkLst>
            <pc:docMk/>
            <pc:sldMk cId="0" sldId="260"/>
            <ac:spMk id="17" creationId="{2C90D59B-D065-4745-A297-4F3921A3BE62}"/>
          </ac:spMkLst>
        </pc:spChg>
        <pc:spChg chg="add del mod">
          <ac:chgData name="Juan Cuellar" userId="0f1fc8fb-7269-4de1-b17d-8e0f766223dc" providerId="ADAL" clId="{59D62D50-1CD7-4769-86DF-435120434D17}" dt="2020-03-12T20:13:02.550" v="11"/>
          <ac:spMkLst>
            <pc:docMk/>
            <pc:sldMk cId="0" sldId="260"/>
            <ac:spMk id="18" creationId="{238C30E1-5C9E-4915-BABA-1E7F3F8E3D89}"/>
          </ac:spMkLst>
        </pc:spChg>
        <pc:spChg chg="add del mod">
          <ac:chgData name="Juan Cuellar" userId="0f1fc8fb-7269-4de1-b17d-8e0f766223dc" providerId="ADAL" clId="{59D62D50-1CD7-4769-86DF-435120434D17}" dt="2020-03-12T20:13:02.550" v="11"/>
          <ac:spMkLst>
            <pc:docMk/>
            <pc:sldMk cId="0" sldId="260"/>
            <ac:spMk id="19" creationId="{EBE27198-FC2F-4498-9C7C-5D7B00CA4011}"/>
          </ac:spMkLst>
        </pc:spChg>
        <pc:spChg chg="add del mod">
          <ac:chgData name="Juan Cuellar" userId="0f1fc8fb-7269-4de1-b17d-8e0f766223dc" providerId="ADAL" clId="{59D62D50-1CD7-4769-86DF-435120434D17}" dt="2020-03-12T20:13:02.550" v="11"/>
          <ac:spMkLst>
            <pc:docMk/>
            <pc:sldMk cId="0" sldId="260"/>
            <ac:spMk id="20" creationId="{F0ADC7DA-6D21-4482-B934-4B4AE0523A8B}"/>
          </ac:spMkLst>
        </pc:spChg>
        <pc:spChg chg="add del mod">
          <ac:chgData name="Juan Cuellar" userId="0f1fc8fb-7269-4de1-b17d-8e0f766223dc" providerId="ADAL" clId="{59D62D50-1CD7-4769-86DF-435120434D17}" dt="2020-03-12T20:13:02.756" v="13"/>
          <ac:spMkLst>
            <pc:docMk/>
            <pc:sldMk cId="0" sldId="260"/>
            <ac:spMk id="21" creationId="{70877FAD-ED04-4A82-9303-F46A82F2A46E}"/>
          </ac:spMkLst>
        </pc:spChg>
        <pc:spChg chg="add del mod">
          <ac:chgData name="Juan Cuellar" userId="0f1fc8fb-7269-4de1-b17d-8e0f766223dc" providerId="ADAL" clId="{59D62D50-1CD7-4769-86DF-435120434D17}" dt="2020-03-12T20:13:02.756" v="13"/>
          <ac:spMkLst>
            <pc:docMk/>
            <pc:sldMk cId="0" sldId="260"/>
            <ac:spMk id="22" creationId="{99C33FE7-6C16-43C0-A68A-00E98800F875}"/>
          </ac:spMkLst>
        </pc:spChg>
        <pc:spChg chg="add del mod">
          <ac:chgData name="Juan Cuellar" userId="0f1fc8fb-7269-4de1-b17d-8e0f766223dc" providerId="ADAL" clId="{59D62D50-1CD7-4769-86DF-435120434D17}" dt="2020-03-12T20:13:02.756" v="13"/>
          <ac:spMkLst>
            <pc:docMk/>
            <pc:sldMk cId="0" sldId="260"/>
            <ac:spMk id="23" creationId="{C5018139-C399-4F67-8505-7DAE9CD49A90}"/>
          </ac:spMkLst>
        </pc:spChg>
      </pc:sldChg>
      <pc:sldChg chg="addSp delSp modSp del">
        <pc:chgData name="Juan Cuellar" userId="0f1fc8fb-7269-4de1-b17d-8e0f766223dc" providerId="ADAL" clId="{59D62D50-1CD7-4769-86DF-435120434D17}" dt="2020-03-12T20:15:51.137" v="24" actId="47"/>
        <pc:sldMkLst>
          <pc:docMk/>
          <pc:sldMk cId="0" sldId="261"/>
        </pc:sldMkLst>
        <pc:spChg chg="add del mod">
          <ac:chgData name="Juan Cuellar" userId="0f1fc8fb-7269-4de1-b17d-8e0f766223dc" providerId="ADAL" clId="{59D62D50-1CD7-4769-86DF-435120434D17}" dt="2020-03-12T20:13:00.559" v="1"/>
          <ac:spMkLst>
            <pc:docMk/>
            <pc:sldMk cId="0" sldId="261"/>
            <ac:spMk id="2" creationId="{268EED6D-6DF5-419A-84E1-1C097E4E5CA4}"/>
          </ac:spMkLst>
        </pc:spChg>
        <pc:spChg chg="add del mod">
          <ac:chgData name="Juan Cuellar" userId="0f1fc8fb-7269-4de1-b17d-8e0f766223dc" providerId="ADAL" clId="{59D62D50-1CD7-4769-86DF-435120434D17}" dt="2020-03-12T20:13:00.559" v="1"/>
          <ac:spMkLst>
            <pc:docMk/>
            <pc:sldMk cId="0" sldId="261"/>
            <ac:spMk id="3" creationId="{0CBD2191-5EC5-4345-922D-5905591B6C67}"/>
          </ac:spMkLst>
        </pc:spChg>
        <pc:spChg chg="add del mod">
          <ac:chgData name="Juan Cuellar" userId="0f1fc8fb-7269-4de1-b17d-8e0f766223dc" providerId="ADAL" clId="{59D62D50-1CD7-4769-86DF-435120434D17}" dt="2020-03-12T20:13:00.559" v="1"/>
          <ac:spMkLst>
            <pc:docMk/>
            <pc:sldMk cId="0" sldId="261"/>
            <ac:spMk id="5" creationId="{A37BB758-2402-437A-8A46-E4179972980E}"/>
          </ac:spMkLst>
        </pc:spChg>
        <pc:spChg chg="add del mod">
          <ac:chgData name="Juan Cuellar" userId="0f1fc8fb-7269-4de1-b17d-8e0f766223dc" providerId="ADAL" clId="{59D62D50-1CD7-4769-86DF-435120434D17}" dt="2020-03-12T20:13:01.641" v="3"/>
          <ac:spMkLst>
            <pc:docMk/>
            <pc:sldMk cId="0" sldId="261"/>
            <ac:spMk id="6" creationId="{3E0D0DDB-A6D8-4F63-9A96-14FEF90ACEB1}"/>
          </ac:spMkLst>
        </pc:spChg>
        <pc:spChg chg="add del mod">
          <ac:chgData name="Juan Cuellar" userId="0f1fc8fb-7269-4de1-b17d-8e0f766223dc" providerId="ADAL" clId="{59D62D50-1CD7-4769-86DF-435120434D17}" dt="2020-03-12T20:13:01.641" v="3"/>
          <ac:spMkLst>
            <pc:docMk/>
            <pc:sldMk cId="0" sldId="261"/>
            <ac:spMk id="7" creationId="{A681CEE4-E4BB-4D2D-8869-D704B8F6CA4D}"/>
          </ac:spMkLst>
        </pc:spChg>
        <pc:spChg chg="add del mod">
          <ac:chgData name="Juan Cuellar" userId="0f1fc8fb-7269-4de1-b17d-8e0f766223dc" providerId="ADAL" clId="{59D62D50-1CD7-4769-86DF-435120434D17}" dt="2020-03-12T20:13:01.641" v="3"/>
          <ac:spMkLst>
            <pc:docMk/>
            <pc:sldMk cId="0" sldId="261"/>
            <ac:spMk id="8" creationId="{848237C6-F4C2-4FE6-8829-D2E885C03465}"/>
          </ac:spMkLst>
        </pc:spChg>
        <pc:spChg chg="add del mod">
          <ac:chgData name="Juan Cuellar" userId="0f1fc8fb-7269-4de1-b17d-8e0f766223dc" providerId="ADAL" clId="{59D62D50-1CD7-4769-86DF-435120434D17}" dt="2020-03-12T20:13:01.841" v="5"/>
          <ac:spMkLst>
            <pc:docMk/>
            <pc:sldMk cId="0" sldId="261"/>
            <ac:spMk id="9" creationId="{43B51334-597C-462F-A912-5DAC3A5E5E4B}"/>
          </ac:spMkLst>
        </pc:spChg>
        <pc:spChg chg="add del mod">
          <ac:chgData name="Juan Cuellar" userId="0f1fc8fb-7269-4de1-b17d-8e0f766223dc" providerId="ADAL" clId="{59D62D50-1CD7-4769-86DF-435120434D17}" dt="2020-03-12T20:13:01.841" v="5"/>
          <ac:spMkLst>
            <pc:docMk/>
            <pc:sldMk cId="0" sldId="261"/>
            <ac:spMk id="10" creationId="{F842CB93-B495-4558-8AAF-653D738D4B4B}"/>
          </ac:spMkLst>
        </pc:spChg>
        <pc:spChg chg="add del mod">
          <ac:chgData name="Juan Cuellar" userId="0f1fc8fb-7269-4de1-b17d-8e0f766223dc" providerId="ADAL" clId="{59D62D50-1CD7-4769-86DF-435120434D17}" dt="2020-03-12T20:13:01.841" v="5"/>
          <ac:spMkLst>
            <pc:docMk/>
            <pc:sldMk cId="0" sldId="261"/>
            <ac:spMk id="11" creationId="{48C636ED-0240-48CD-BAC6-8576868EDA21}"/>
          </ac:spMkLst>
        </pc:spChg>
        <pc:spChg chg="add del mod">
          <ac:chgData name="Juan Cuellar" userId="0f1fc8fb-7269-4de1-b17d-8e0f766223dc" providerId="ADAL" clId="{59D62D50-1CD7-4769-86DF-435120434D17}" dt="2020-03-12T20:13:02.028" v="7"/>
          <ac:spMkLst>
            <pc:docMk/>
            <pc:sldMk cId="0" sldId="261"/>
            <ac:spMk id="12" creationId="{5A91EBF8-95A4-4977-898A-0F0EB07738AA}"/>
          </ac:spMkLst>
        </pc:spChg>
        <pc:spChg chg="add del mod">
          <ac:chgData name="Juan Cuellar" userId="0f1fc8fb-7269-4de1-b17d-8e0f766223dc" providerId="ADAL" clId="{59D62D50-1CD7-4769-86DF-435120434D17}" dt="2020-03-12T20:13:02.028" v="7"/>
          <ac:spMkLst>
            <pc:docMk/>
            <pc:sldMk cId="0" sldId="261"/>
            <ac:spMk id="13" creationId="{C0F4B91D-B06B-4E76-AFCE-28BBCD69BCCE}"/>
          </ac:spMkLst>
        </pc:spChg>
        <pc:spChg chg="add del mod">
          <ac:chgData name="Juan Cuellar" userId="0f1fc8fb-7269-4de1-b17d-8e0f766223dc" providerId="ADAL" clId="{59D62D50-1CD7-4769-86DF-435120434D17}" dt="2020-03-12T20:13:02.028" v="7"/>
          <ac:spMkLst>
            <pc:docMk/>
            <pc:sldMk cId="0" sldId="261"/>
            <ac:spMk id="14" creationId="{E4D153A9-5B46-4EE8-A3AC-77E6B62B0B31}"/>
          </ac:spMkLst>
        </pc:spChg>
        <pc:spChg chg="add del mod">
          <ac:chgData name="Juan Cuellar" userId="0f1fc8fb-7269-4de1-b17d-8e0f766223dc" providerId="ADAL" clId="{59D62D50-1CD7-4769-86DF-435120434D17}" dt="2020-03-12T20:13:02.377" v="9"/>
          <ac:spMkLst>
            <pc:docMk/>
            <pc:sldMk cId="0" sldId="261"/>
            <ac:spMk id="15" creationId="{B65F6388-8C4F-4478-B64D-4008DE971763}"/>
          </ac:spMkLst>
        </pc:spChg>
        <pc:spChg chg="add del mod">
          <ac:chgData name="Juan Cuellar" userId="0f1fc8fb-7269-4de1-b17d-8e0f766223dc" providerId="ADAL" clId="{59D62D50-1CD7-4769-86DF-435120434D17}" dt="2020-03-12T20:13:02.377" v="9"/>
          <ac:spMkLst>
            <pc:docMk/>
            <pc:sldMk cId="0" sldId="261"/>
            <ac:spMk id="16" creationId="{A589F98D-F1FE-4AAF-BFC2-B265DE25B114}"/>
          </ac:spMkLst>
        </pc:spChg>
        <pc:spChg chg="add del mod">
          <ac:chgData name="Juan Cuellar" userId="0f1fc8fb-7269-4de1-b17d-8e0f766223dc" providerId="ADAL" clId="{59D62D50-1CD7-4769-86DF-435120434D17}" dt="2020-03-12T20:13:02.377" v="9"/>
          <ac:spMkLst>
            <pc:docMk/>
            <pc:sldMk cId="0" sldId="261"/>
            <ac:spMk id="17" creationId="{6C46F42F-7FF4-4EA2-BC05-41EF754B1119}"/>
          </ac:spMkLst>
        </pc:spChg>
        <pc:spChg chg="add del mod">
          <ac:chgData name="Juan Cuellar" userId="0f1fc8fb-7269-4de1-b17d-8e0f766223dc" providerId="ADAL" clId="{59D62D50-1CD7-4769-86DF-435120434D17}" dt="2020-03-12T20:13:02.550" v="11"/>
          <ac:spMkLst>
            <pc:docMk/>
            <pc:sldMk cId="0" sldId="261"/>
            <ac:spMk id="18" creationId="{0029C48C-C509-4D8D-A313-5EED7188E489}"/>
          </ac:spMkLst>
        </pc:spChg>
        <pc:spChg chg="add del mod">
          <ac:chgData name="Juan Cuellar" userId="0f1fc8fb-7269-4de1-b17d-8e0f766223dc" providerId="ADAL" clId="{59D62D50-1CD7-4769-86DF-435120434D17}" dt="2020-03-12T20:13:02.550" v="11"/>
          <ac:spMkLst>
            <pc:docMk/>
            <pc:sldMk cId="0" sldId="261"/>
            <ac:spMk id="19" creationId="{E1905215-D32F-4513-989A-ACF02E15221B}"/>
          </ac:spMkLst>
        </pc:spChg>
        <pc:spChg chg="add del mod">
          <ac:chgData name="Juan Cuellar" userId="0f1fc8fb-7269-4de1-b17d-8e0f766223dc" providerId="ADAL" clId="{59D62D50-1CD7-4769-86DF-435120434D17}" dt="2020-03-12T20:13:02.550" v="11"/>
          <ac:spMkLst>
            <pc:docMk/>
            <pc:sldMk cId="0" sldId="261"/>
            <ac:spMk id="20" creationId="{04FD7B8F-BE66-473B-AF4F-D6F1B682A43E}"/>
          </ac:spMkLst>
        </pc:spChg>
        <pc:spChg chg="add del mod">
          <ac:chgData name="Juan Cuellar" userId="0f1fc8fb-7269-4de1-b17d-8e0f766223dc" providerId="ADAL" clId="{59D62D50-1CD7-4769-86DF-435120434D17}" dt="2020-03-12T20:13:02.756" v="13"/>
          <ac:spMkLst>
            <pc:docMk/>
            <pc:sldMk cId="0" sldId="261"/>
            <ac:spMk id="21" creationId="{7C362BE4-4B4B-49FB-BB89-CD23D8E55CFE}"/>
          </ac:spMkLst>
        </pc:spChg>
        <pc:spChg chg="add del mod">
          <ac:chgData name="Juan Cuellar" userId="0f1fc8fb-7269-4de1-b17d-8e0f766223dc" providerId="ADAL" clId="{59D62D50-1CD7-4769-86DF-435120434D17}" dt="2020-03-12T20:13:02.756" v="13"/>
          <ac:spMkLst>
            <pc:docMk/>
            <pc:sldMk cId="0" sldId="261"/>
            <ac:spMk id="22" creationId="{7FE95F7C-2C70-4EFE-A532-47B8FDB91F20}"/>
          </ac:spMkLst>
        </pc:spChg>
        <pc:spChg chg="add del mod">
          <ac:chgData name="Juan Cuellar" userId="0f1fc8fb-7269-4de1-b17d-8e0f766223dc" providerId="ADAL" clId="{59D62D50-1CD7-4769-86DF-435120434D17}" dt="2020-03-12T20:13:02.756" v="13"/>
          <ac:spMkLst>
            <pc:docMk/>
            <pc:sldMk cId="0" sldId="261"/>
            <ac:spMk id="23" creationId="{1ABFD1D9-641D-40D6-8715-14F4193F1AE8}"/>
          </ac:spMkLst>
        </pc:spChg>
      </pc:sldChg>
      <pc:sldChg chg="addSp delSp modSp">
        <pc:chgData name="Juan Cuellar" userId="0f1fc8fb-7269-4de1-b17d-8e0f766223dc" providerId="ADAL" clId="{59D62D50-1CD7-4769-86DF-435120434D17}" dt="2020-03-12T20:13:02.756" v="13"/>
        <pc:sldMkLst>
          <pc:docMk/>
          <pc:sldMk cId="0" sldId="262"/>
        </pc:sldMkLst>
        <pc:spChg chg="add del mod">
          <ac:chgData name="Juan Cuellar" userId="0f1fc8fb-7269-4de1-b17d-8e0f766223dc" providerId="ADAL" clId="{59D62D50-1CD7-4769-86DF-435120434D17}" dt="2020-03-12T20:13:00.559" v="1"/>
          <ac:spMkLst>
            <pc:docMk/>
            <pc:sldMk cId="0" sldId="262"/>
            <ac:spMk id="2" creationId="{23C05B46-1057-44BB-B0CD-A60446AEB5F8}"/>
          </ac:spMkLst>
        </pc:spChg>
        <pc:spChg chg="add del mod">
          <ac:chgData name="Juan Cuellar" userId="0f1fc8fb-7269-4de1-b17d-8e0f766223dc" providerId="ADAL" clId="{59D62D50-1CD7-4769-86DF-435120434D17}" dt="2020-03-12T20:13:00.559" v="1"/>
          <ac:spMkLst>
            <pc:docMk/>
            <pc:sldMk cId="0" sldId="262"/>
            <ac:spMk id="3" creationId="{FB718032-29CF-4386-BA0C-BDE469E7A8DF}"/>
          </ac:spMkLst>
        </pc:spChg>
        <pc:spChg chg="add del mod">
          <ac:chgData name="Juan Cuellar" userId="0f1fc8fb-7269-4de1-b17d-8e0f766223dc" providerId="ADAL" clId="{59D62D50-1CD7-4769-86DF-435120434D17}" dt="2020-03-12T20:13:00.559" v="1"/>
          <ac:spMkLst>
            <pc:docMk/>
            <pc:sldMk cId="0" sldId="262"/>
            <ac:spMk id="5" creationId="{FF49B3FD-3C25-4FDB-AD57-81668A654C73}"/>
          </ac:spMkLst>
        </pc:spChg>
        <pc:spChg chg="add del mod">
          <ac:chgData name="Juan Cuellar" userId="0f1fc8fb-7269-4de1-b17d-8e0f766223dc" providerId="ADAL" clId="{59D62D50-1CD7-4769-86DF-435120434D17}" dt="2020-03-12T20:13:01.641" v="3"/>
          <ac:spMkLst>
            <pc:docMk/>
            <pc:sldMk cId="0" sldId="262"/>
            <ac:spMk id="6" creationId="{6C02F0A8-EC9C-45C2-9418-0AE0703FB420}"/>
          </ac:spMkLst>
        </pc:spChg>
        <pc:spChg chg="add del mod">
          <ac:chgData name="Juan Cuellar" userId="0f1fc8fb-7269-4de1-b17d-8e0f766223dc" providerId="ADAL" clId="{59D62D50-1CD7-4769-86DF-435120434D17}" dt="2020-03-12T20:13:01.641" v="3"/>
          <ac:spMkLst>
            <pc:docMk/>
            <pc:sldMk cId="0" sldId="262"/>
            <ac:spMk id="7" creationId="{CCAE3D34-CF3E-422F-AFA1-F4FCD1E985AA}"/>
          </ac:spMkLst>
        </pc:spChg>
        <pc:spChg chg="add del mod">
          <ac:chgData name="Juan Cuellar" userId="0f1fc8fb-7269-4de1-b17d-8e0f766223dc" providerId="ADAL" clId="{59D62D50-1CD7-4769-86DF-435120434D17}" dt="2020-03-12T20:13:01.641" v="3"/>
          <ac:spMkLst>
            <pc:docMk/>
            <pc:sldMk cId="0" sldId="262"/>
            <ac:spMk id="8" creationId="{FCA8C647-9B7D-49DE-ACE2-494C094C4A63}"/>
          </ac:spMkLst>
        </pc:spChg>
        <pc:spChg chg="add del mod">
          <ac:chgData name="Juan Cuellar" userId="0f1fc8fb-7269-4de1-b17d-8e0f766223dc" providerId="ADAL" clId="{59D62D50-1CD7-4769-86DF-435120434D17}" dt="2020-03-12T20:13:01.841" v="5"/>
          <ac:spMkLst>
            <pc:docMk/>
            <pc:sldMk cId="0" sldId="262"/>
            <ac:spMk id="9" creationId="{FB05D287-7151-4B64-8099-C4EA1DC8256A}"/>
          </ac:spMkLst>
        </pc:spChg>
        <pc:spChg chg="add del mod">
          <ac:chgData name="Juan Cuellar" userId="0f1fc8fb-7269-4de1-b17d-8e0f766223dc" providerId="ADAL" clId="{59D62D50-1CD7-4769-86DF-435120434D17}" dt="2020-03-12T20:13:01.841" v="5"/>
          <ac:spMkLst>
            <pc:docMk/>
            <pc:sldMk cId="0" sldId="262"/>
            <ac:spMk id="10" creationId="{8C017714-1ADB-4B1A-9D7D-19D5DE9C761A}"/>
          </ac:spMkLst>
        </pc:spChg>
        <pc:spChg chg="add del mod">
          <ac:chgData name="Juan Cuellar" userId="0f1fc8fb-7269-4de1-b17d-8e0f766223dc" providerId="ADAL" clId="{59D62D50-1CD7-4769-86DF-435120434D17}" dt="2020-03-12T20:13:01.841" v="5"/>
          <ac:spMkLst>
            <pc:docMk/>
            <pc:sldMk cId="0" sldId="262"/>
            <ac:spMk id="11" creationId="{47E9039D-189B-4A79-9943-88C1E89424C3}"/>
          </ac:spMkLst>
        </pc:spChg>
        <pc:spChg chg="add del mod">
          <ac:chgData name="Juan Cuellar" userId="0f1fc8fb-7269-4de1-b17d-8e0f766223dc" providerId="ADAL" clId="{59D62D50-1CD7-4769-86DF-435120434D17}" dt="2020-03-12T20:13:02.028" v="7"/>
          <ac:spMkLst>
            <pc:docMk/>
            <pc:sldMk cId="0" sldId="262"/>
            <ac:spMk id="12" creationId="{966F84E6-0EAD-4677-882B-D4E535780D98}"/>
          </ac:spMkLst>
        </pc:spChg>
        <pc:spChg chg="add del mod">
          <ac:chgData name="Juan Cuellar" userId="0f1fc8fb-7269-4de1-b17d-8e0f766223dc" providerId="ADAL" clId="{59D62D50-1CD7-4769-86DF-435120434D17}" dt="2020-03-12T20:13:02.028" v="7"/>
          <ac:spMkLst>
            <pc:docMk/>
            <pc:sldMk cId="0" sldId="262"/>
            <ac:spMk id="13" creationId="{823FEF25-A60D-43C3-8858-0A3634DC20FE}"/>
          </ac:spMkLst>
        </pc:spChg>
        <pc:spChg chg="add del mod">
          <ac:chgData name="Juan Cuellar" userId="0f1fc8fb-7269-4de1-b17d-8e0f766223dc" providerId="ADAL" clId="{59D62D50-1CD7-4769-86DF-435120434D17}" dt="2020-03-12T20:13:02.028" v="7"/>
          <ac:spMkLst>
            <pc:docMk/>
            <pc:sldMk cId="0" sldId="262"/>
            <ac:spMk id="14" creationId="{A229CBD1-C0BE-4D04-8F8B-F00FAD664004}"/>
          </ac:spMkLst>
        </pc:spChg>
        <pc:spChg chg="add del mod">
          <ac:chgData name="Juan Cuellar" userId="0f1fc8fb-7269-4de1-b17d-8e0f766223dc" providerId="ADAL" clId="{59D62D50-1CD7-4769-86DF-435120434D17}" dt="2020-03-12T20:13:02.377" v="9"/>
          <ac:spMkLst>
            <pc:docMk/>
            <pc:sldMk cId="0" sldId="262"/>
            <ac:spMk id="15" creationId="{935309A7-02A5-46D5-999F-64A647A26217}"/>
          </ac:spMkLst>
        </pc:spChg>
        <pc:spChg chg="add del mod">
          <ac:chgData name="Juan Cuellar" userId="0f1fc8fb-7269-4de1-b17d-8e0f766223dc" providerId="ADAL" clId="{59D62D50-1CD7-4769-86DF-435120434D17}" dt="2020-03-12T20:13:02.377" v="9"/>
          <ac:spMkLst>
            <pc:docMk/>
            <pc:sldMk cId="0" sldId="262"/>
            <ac:spMk id="16" creationId="{B7E6C664-3932-47DF-B996-B9411AB2C2A9}"/>
          </ac:spMkLst>
        </pc:spChg>
        <pc:spChg chg="add del mod">
          <ac:chgData name="Juan Cuellar" userId="0f1fc8fb-7269-4de1-b17d-8e0f766223dc" providerId="ADAL" clId="{59D62D50-1CD7-4769-86DF-435120434D17}" dt="2020-03-12T20:13:02.377" v="9"/>
          <ac:spMkLst>
            <pc:docMk/>
            <pc:sldMk cId="0" sldId="262"/>
            <ac:spMk id="17" creationId="{6FBB178D-4200-4545-9AC9-9FCB328FB45F}"/>
          </ac:spMkLst>
        </pc:spChg>
        <pc:spChg chg="add del mod">
          <ac:chgData name="Juan Cuellar" userId="0f1fc8fb-7269-4de1-b17d-8e0f766223dc" providerId="ADAL" clId="{59D62D50-1CD7-4769-86DF-435120434D17}" dt="2020-03-12T20:13:02.550" v="11"/>
          <ac:spMkLst>
            <pc:docMk/>
            <pc:sldMk cId="0" sldId="262"/>
            <ac:spMk id="18" creationId="{25517AA5-FC00-4692-8CCF-30A0711C2A62}"/>
          </ac:spMkLst>
        </pc:spChg>
        <pc:spChg chg="add del mod">
          <ac:chgData name="Juan Cuellar" userId="0f1fc8fb-7269-4de1-b17d-8e0f766223dc" providerId="ADAL" clId="{59D62D50-1CD7-4769-86DF-435120434D17}" dt="2020-03-12T20:13:02.550" v="11"/>
          <ac:spMkLst>
            <pc:docMk/>
            <pc:sldMk cId="0" sldId="262"/>
            <ac:spMk id="19" creationId="{D2540303-FFBA-474E-A674-CA7FB6911B0D}"/>
          </ac:spMkLst>
        </pc:spChg>
        <pc:spChg chg="add del mod">
          <ac:chgData name="Juan Cuellar" userId="0f1fc8fb-7269-4de1-b17d-8e0f766223dc" providerId="ADAL" clId="{59D62D50-1CD7-4769-86DF-435120434D17}" dt="2020-03-12T20:13:02.550" v="11"/>
          <ac:spMkLst>
            <pc:docMk/>
            <pc:sldMk cId="0" sldId="262"/>
            <ac:spMk id="20" creationId="{92E6CB62-7F40-4F9D-BFF1-53831B64E314}"/>
          </ac:spMkLst>
        </pc:spChg>
        <pc:spChg chg="add del mod">
          <ac:chgData name="Juan Cuellar" userId="0f1fc8fb-7269-4de1-b17d-8e0f766223dc" providerId="ADAL" clId="{59D62D50-1CD7-4769-86DF-435120434D17}" dt="2020-03-12T20:13:02.756" v="13"/>
          <ac:spMkLst>
            <pc:docMk/>
            <pc:sldMk cId="0" sldId="262"/>
            <ac:spMk id="21" creationId="{C4BB117E-CE2F-433B-97F5-3FF9399FD2FB}"/>
          </ac:spMkLst>
        </pc:spChg>
        <pc:spChg chg="add del mod">
          <ac:chgData name="Juan Cuellar" userId="0f1fc8fb-7269-4de1-b17d-8e0f766223dc" providerId="ADAL" clId="{59D62D50-1CD7-4769-86DF-435120434D17}" dt="2020-03-12T20:13:02.756" v="13"/>
          <ac:spMkLst>
            <pc:docMk/>
            <pc:sldMk cId="0" sldId="262"/>
            <ac:spMk id="22" creationId="{15BF2BA8-E1E7-4B57-9C0D-99C471568FD2}"/>
          </ac:spMkLst>
        </pc:spChg>
        <pc:spChg chg="add del mod">
          <ac:chgData name="Juan Cuellar" userId="0f1fc8fb-7269-4de1-b17d-8e0f766223dc" providerId="ADAL" clId="{59D62D50-1CD7-4769-86DF-435120434D17}" dt="2020-03-12T20:13:02.756" v="13"/>
          <ac:spMkLst>
            <pc:docMk/>
            <pc:sldMk cId="0" sldId="262"/>
            <ac:spMk id="23" creationId="{E03F0BD3-B21E-4E7D-85F2-F68D3ABFA9E9}"/>
          </ac:spMkLst>
        </pc:spChg>
      </pc:sldChg>
      <pc:sldChg chg="addSp delSp modSp">
        <pc:chgData name="Juan Cuellar" userId="0f1fc8fb-7269-4de1-b17d-8e0f766223dc" providerId="ADAL" clId="{59D62D50-1CD7-4769-86DF-435120434D17}" dt="2020-03-12T20:13:02.756" v="13"/>
        <pc:sldMkLst>
          <pc:docMk/>
          <pc:sldMk cId="0" sldId="263"/>
        </pc:sldMkLst>
        <pc:spChg chg="add del mod">
          <ac:chgData name="Juan Cuellar" userId="0f1fc8fb-7269-4de1-b17d-8e0f766223dc" providerId="ADAL" clId="{59D62D50-1CD7-4769-86DF-435120434D17}" dt="2020-03-12T20:13:00.559" v="1"/>
          <ac:spMkLst>
            <pc:docMk/>
            <pc:sldMk cId="0" sldId="263"/>
            <ac:spMk id="2" creationId="{69260155-12A4-454E-AB56-D3A1DBD6A681}"/>
          </ac:spMkLst>
        </pc:spChg>
        <pc:spChg chg="add del mod">
          <ac:chgData name="Juan Cuellar" userId="0f1fc8fb-7269-4de1-b17d-8e0f766223dc" providerId="ADAL" clId="{59D62D50-1CD7-4769-86DF-435120434D17}" dt="2020-03-12T20:13:00.559" v="1"/>
          <ac:spMkLst>
            <pc:docMk/>
            <pc:sldMk cId="0" sldId="263"/>
            <ac:spMk id="3" creationId="{AAAA13EF-5F48-4012-BFBA-55C77DCDAB90}"/>
          </ac:spMkLst>
        </pc:spChg>
        <pc:spChg chg="add del mod">
          <ac:chgData name="Juan Cuellar" userId="0f1fc8fb-7269-4de1-b17d-8e0f766223dc" providerId="ADAL" clId="{59D62D50-1CD7-4769-86DF-435120434D17}" dt="2020-03-12T20:13:00.559" v="1"/>
          <ac:spMkLst>
            <pc:docMk/>
            <pc:sldMk cId="0" sldId="263"/>
            <ac:spMk id="5" creationId="{4C0A7FAA-1D56-438D-BDD4-616F71E40A28}"/>
          </ac:spMkLst>
        </pc:spChg>
        <pc:spChg chg="add del mod">
          <ac:chgData name="Juan Cuellar" userId="0f1fc8fb-7269-4de1-b17d-8e0f766223dc" providerId="ADAL" clId="{59D62D50-1CD7-4769-86DF-435120434D17}" dt="2020-03-12T20:13:01.641" v="3"/>
          <ac:spMkLst>
            <pc:docMk/>
            <pc:sldMk cId="0" sldId="263"/>
            <ac:spMk id="6" creationId="{D503445B-2772-4391-9781-3471B577476A}"/>
          </ac:spMkLst>
        </pc:spChg>
        <pc:spChg chg="add del mod">
          <ac:chgData name="Juan Cuellar" userId="0f1fc8fb-7269-4de1-b17d-8e0f766223dc" providerId="ADAL" clId="{59D62D50-1CD7-4769-86DF-435120434D17}" dt="2020-03-12T20:13:01.641" v="3"/>
          <ac:spMkLst>
            <pc:docMk/>
            <pc:sldMk cId="0" sldId="263"/>
            <ac:spMk id="7" creationId="{5FE2F542-756F-4679-A092-1C6E6550D56A}"/>
          </ac:spMkLst>
        </pc:spChg>
        <pc:spChg chg="add del mod">
          <ac:chgData name="Juan Cuellar" userId="0f1fc8fb-7269-4de1-b17d-8e0f766223dc" providerId="ADAL" clId="{59D62D50-1CD7-4769-86DF-435120434D17}" dt="2020-03-12T20:13:01.641" v="3"/>
          <ac:spMkLst>
            <pc:docMk/>
            <pc:sldMk cId="0" sldId="263"/>
            <ac:spMk id="8" creationId="{23B738FA-A6D1-43A3-ABC3-92081101B1E2}"/>
          </ac:spMkLst>
        </pc:spChg>
        <pc:spChg chg="add del mod">
          <ac:chgData name="Juan Cuellar" userId="0f1fc8fb-7269-4de1-b17d-8e0f766223dc" providerId="ADAL" clId="{59D62D50-1CD7-4769-86DF-435120434D17}" dt="2020-03-12T20:13:01.841" v="5"/>
          <ac:spMkLst>
            <pc:docMk/>
            <pc:sldMk cId="0" sldId="263"/>
            <ac:spMk id="9" creationId="{90070E6F-5CFE-43B1-8CC3-DB23765F6C6F}"/>
          </ac:spMkLst>
        </pc:spChg>
        <pc:spChg chg="add del mod">
          <ac:chgData name="Juan Cuellar" userId="0f1fc8fb-7269-4de1-b17d-8e0f766223dc" providerId="ADAL" clId="{59D62D50-1CD7-4769-86DF-435120434D17}" dt="2020-03-12T20:13:01.841" v="5"/>
          <ac:spMkLst>
            <pc:docMk/>
            <pc:sldMk cId="0" sldId="263"/>
            <ac:spMk id="10" creationId="{6F6F9B2F-12FE-48C2-8D56-93D1E9A91B7B}"/>
          </ac:spMkLst>
        </pc:spChg>
        <pc:spChg chg="add del mod">
          <ac:chgData name="Juan Cuellar" userId="0f1fc8fb-7269-4de1-b17d-8e0f766223dc" providerId="ADAL" clId="{59D62D50-1CD7-4769-86DF-435120434D17}" dt="2020-03-12T20:13:01.841" v="5"/>
          <ac:spMkLst>
            <pc:docMk/>
            <pc:sldMk cId="0" sldId="263"/>
            <ac:spMk id="11" creationId="{9457144E-9C56-4435-9025-55820B0FEE85}"/>
          </ac:spMkLst>
        </pc:spChg>
        <pc:spChg chg="add del mod">
          <ac:chgData name="Juan Cuellar" userId="0f1fc8fb-7269-4de1-b17d-8e0f766223dc" providerId="ADAL" clId="{59D62D50-1CD7-4769-86DF-435120434D17}" dt="2020-03-12T20:13:02.028" v="7"/>
          <ac:spMkLst>
            <pc:docMk/>
            <pc:sldMk cId="0" sldId="263"/>
            <ac:spMk id="12" creationId="{87974042-0DAC-4321-B14E-3793C9B4EAA9}"/>
          </ac:spMkLst>
        </pc:spChg>
        <pc:spChg chg="add del mod">
          <ac:chgData name="Juan Cuellar" userId="0f1fc8fb-7269-4de1-b17d-8e0f766223dc" providerId="ADAL" clId="{59D62D50-1CD7-4769-86DF-435120434D17}" dt="2020-03-12T20:13:02.028" v="7"/>
          <ac:spMkLst>
            <pc:docMk/>
            <pc:sldMk cId="0" sldId="263"/>
            <ac:spMk id="13" creationId="{1911CCF8-7A15-401C-B1A0-54822B128318}"/>
          </ac:spMkLst>
        </pc:spChg>
        <pc:spChg chg="add del mod">
          <ac:chgData name="Juan Cuellar" userId="0f1fc8fb-7269-4de1-b17d-8e0f766223dc" providerId="ADAL" clId="{59D62D50-1CD7-4769-86DF-435120434D17}" dt="2020-03-12T20:13:02.028" v="7"/>
          <ac:spMkLst>
            <pc:docMk/>
            <pc:sldMk cId="0" sldId="263"/>
            <ac:spMk id="14" creationId="{021DE27A-3F5A-416E-8726-611F84F43F2C}"/>
          </ac:spMkLst>
        </pc:spChg>
        <pc:spChg chg="add del mod">
          <ac:chgData name="Juan Cuellar" userId="0f1fc8fb-7269-4de1-b17d-8e0f766223dc" providerId="ADAL" clId="{59D62D50-1CD7-4769-86DF-435120434D17}" dt="2020-03-12T20:13:02.377" v="9"/>
          <ac:spMkLst>
            <pc:docMk/>
            <pc:sldMk cId="0" sldId="263"/>
            <ac:spMk id="15" creationId="{EF6EE04D-CD90-4DE8-A708-B27B3507DE17}"/>
          </ac:spMkLst>
        </pc:spChg>
        <pc:spChg chg="add del mod">
          <ac:chgData name="Juan Cuellar" userId="0f1fc8fb-7269-4de1-b17d-8e0f766223dc" providerId="ADAL" clId="{59D62D50-1CD7-4769-86DF-435120434D17}" dt="2020-03-12T20:13:02.377" v="9"/>
          <ac:spMkLst>
            <pc:docMk/>
            <pc:sldMk cId="0" sldId="263"/>
            <ac:spMk id="16" creationId="{96162454-BA72-4900-98AB-35F9F036DB3F}"/>
          </ac:spMkLst>
        </pc:spChg>
        <pc:spChg chg="add del mod">
          <ac:chgData name="Juan Cuellar" userId="0f1fc8fb-7269-4de1-b17d-8e0f766223dc" providerId="ADAL" clId="{59D62D50-1CD7-4769-86DF-435120434D17}" dt="2020-03-12T20:13:02.377" v="9"/>
          <ac:spMkLst>
            <pc:docMk/>
            <pc:sldMk cId="0" sldId="263"/>
            <ac:spMk id="17" creationId="{E15AA589-AAD5-48A3-915C-06E46F5C9DDC}"/>
          </ac:spMkLst>
        </pc:spChg>
        <pc:spChg chg="add del mod">
          <ac:chgData name="Juan Cuellar" userId="0f1fc8fb-7269-4de1-b17d-8e0f766223dc" providerId="ADAL" clId="{59D62D50-1CD7-4769-86DF-435120434D17}" dt="2020-03-12T20:13:02.550" v="11"/>
          <ac:spMkLst>
            <pc:docMk/>
            <pc:sldMk cId="0" sldId="263"/>
            <ac:spMk id="18" creationId="{588F988F-AF78-49B7-B87C-061963B91618}"/>
          </ac:spMkLst>
        </pc:spChg>
        <pc:spChg chg="add del mod">
          <ac:chgData name="Juan Cuellar" userId="0f1fc8fb-7269-4de1-b17d-8e0f766223dc" providerId="ADAL" clId="{59D62D50-1CD7-4769-86DF-435120434D17}" dt="2020-03-12T20:13:02.550" v="11"/>
          <ac:spMkLst>
            <pc:docMk/>
            <pc:sldMk cId="0" sldId="263"/>
            <ac:spMk id="19" creationId="{E52AC71A-35C5-454C-B9BC-EC0A5DCCF938}"/>
          </ac:spMkLst>
        </pc:spChg>
        <pc:spChg chg="add del mod">
          <ac:chgData name="Juan Cuellar" userId="0f1fc8fb-7269-4de1-b17d-8e0f766223dc" providerId="ADAL" clId="{59D62D50-1CD7-4769-86DF-435120434D17}" dt="2020-03-12T20:13:02.550" v="11"/>
          <ac:spMkLst>
            <pc:docMk/>
            <pc:sldMk cId="0" sldId="263"/>
            <ac:spMk id="20" creationId="{FF0B6888-E304-402C-957F-A57FAB236ADD}"/>
          </ac:spMkLst>
        </pc:spChg>
        <pc:spChg chg="add del mod">
          <ac:chgData name="Juan Cuellar" userId="0f1fc8fb-7269-4de1-b17d-8e0f766223dc" providerId="ADAL" clId="{59D62D50-1CD7-4769-86DF-435120434D17}" dt="2020-03-12T20:13:02.756" v="13"/>
          <ac:spMkLst>
            <pc:docMk/>
            <pc:sldMk cId="0" sldId="263"/>
            <ac:spMk id="21" creationId="{DD9EF2A9-67C2-4ED9-BD85-516014B973F1}"/>
          </ac:spMkLst>
        </pc:spChg>
        <pc:spChg chg="add del mod">
          <ac:chgData name="Juan Cuellar" userId="0f1fc8fb-7269-4de1-b17d-8e0f766223dc" providerId="ADAL" clId="{59D62D50-1CD7-4769-86DF-435120434D17}" dt="2020-03-12T20:13:02.756" v="13"/>
          <ac:spMkLst>
            <pc:docMk/>
            <pc:sldMk cId="0" sldId="263"/>
            <ac:spMk id="22" creationId="{A5FFC278-FE96-466A-AA9A-8376FB69A878}"/>
          </ac:spMkLst>
        </pc:spChg>
        <pc:spChg chg="add del mod">
          <ac:chgData name="Juan Cuellar" userId="0f1fc8fb-7269-4de1-b17d-8e0f766223dc" providerId="ADAL" clId="{59D62D50-1CD7-4769-86DF-435120434D17}" dt="2020-03-12T20:13:02.756" v="13"/>
          <ac:spMkLst>
            <pc:docMk/>
            <pc:sldMk cId="0" sldId="263"/>
            <ac:spMk id="23" creationId="{CA861537-6973-44CF-9F6E-736F44A3CD85}"/>
          </ac:spMkLst>
        </pc:spChg>
      </pc:sldChg>
      <pc:sldChg chg="addSp delSp modSp">
        <pc:chgData name="Juan Cuellar" userId="0f1fc8fb-7269-4de1-b17d-8e0f766223dc" providerId="ADAL" clId="{59D62D50-1CD7-4769-86DF-435120434D17}" dt="2020-03-12T20:13:02.756" v="13"/>
        <pc:sldMkLst>
          <pc:docMk/>
          <pc:sldMk cId="0" sldId="264"/>
        </pc:sldMkLst>
        <pc:spChg chg="add del mod">
          <ac:chgData name="Juan Cuellar" userId="0f1fc8fb-7269-4de1-b17d-8e0f766223dc" providerId="ADAL" clId="{59D62D50-1CD7-4769-86DF-435120434D17}" dt="2020-03-12T20:13:00.559" v="1"/>
          <ac:spMkLst>
            <pc:docMk/>
            <pc:sldMk cId="0" sldId="264"/>
            <ac:spMk id="2" creationId="{59F1305A-5DEB-408B-96F0-28F38D33EDFB}"/>
          </ac:spMkLst>
        </pc:spChg>
        <pc:spChg chg="add del mod">
          <ac:chgData name="Juan Cuellar" userId="0f1fc8fb-7269-4de1-b17d-8e0f766223dc" providerId="ADAL" clId="{59D62D50-1CD7-4769-86DF-435120434D17}" dt="2020-03-12T20:13:00.559" v="1"/>
          <ac:spMkLst>
            <pc:docMk/>
            <pc:sldMk cId="0" sldId="264"/>
            <ac:spMk id="3" creationId="{7F08F1EF-F482-486A-ACEB-AC2DC7B2EDDB}"/>
          </ac:spMkLst>
        </pc:spChg>
        <pc:spChg chg="add del mod">
          <ac:chgData name="Juan Cuellar" userId="0f1fc8fb-7269-4de1-b17d-8e0f766223dc" providerId="ADAL" clId="{59D62D50-1CD7-4769-86DF-435120434D17}" dt="2020-03-12T20:13:00.559" v="1"/>
          <ac:spMkLst>
            <pc:docMk/>
            <pc:sldMk cId="0" sldId="264"/>
            <ac:spMk id="5" creationId="{B629C2C2-A23C-45E8-B95B-62E34B818855}"/>
          </ac:spMkLst>
        </pc:spChg>
        <pc:spChg chg="add del mod">
          <ac:chgData name="Juan Cuellar" userId="0f1fc8fb-7269-4de1-b17d-8e0f766223dc" providerId="ADAL" clId="{59D62D50-1CD7-4769-86DF-435120434D17}" dt="2020-03-12T20:13:01.641" v="3"/>
          <ac:spMkLst>
            <pc:docMk/>
            <pc:sldMk cId="0" sldId="264"/>
            <ac:spMk id="6" creationId="{DA6EAFB3-9BC2-4D13-BC54-3E68547A6934}"/>
          </ac:spMkLst>
        </pc:spChg>
        <pc:spChg chg="add del mod">
          <ac:chgData name="Juan Cuellar" userId="0f1fc8fb-7269-4de1-b17d-8e0f766223dc" providerId="ADAL" clId="{59D62D50-1CD7-4769-86DF-435120434D17}" dt="2020-03-12T20:13:01.641" v="3"/>
          <ac:spMkLst>
            <pc:docMk/>
            <pc:sldMk cId="0" sldId="264"/>
            <ac:spMk id="7" creationId="{B61D5D3A-61C1-4CAF-89CB-5D9120F4F1FA}"/>
          </ac:spMkLst>
        </pc:spChg>
        <pc:spChg chg="add del mod">
          <ac:chgData name="Juan Cuellar" userId="0f1fc8fb-7269-4de1-b17d-8e0f766223dc" providerId="ADAL" clId="{59D62D50-1CD7-4769-86DF-435120434D17}" dt="2020-03-12T20:13:01.641" v="3"/>
          <ac:spMkLst>
            <pc:docMk/>
            <pc:sldMk cId="0" sldId="264"/>
            <ac:spMk id="8" creationId="{AFE720A0-D8F5-4B42-BF9A-E61460087D62}"/>
          </ac:spMkLst>
        </pc:spChg>
        <pc:spChg chg="add del mod">
          <ac:chgData name="Juan Cuellar" userId="0f1fc8fb-7269-4de1-b17d-8e0f766223dc" providerId="ADAL" clId="{59D62D50-1CD7-4769-86DF-435120434D17}" dt="2020-03-12T20:13:01.841" v="5"/>
          <ac:spMkLst>
            <pc:docMk/>
            <pc:sldMk cId="0" sldId="264"/>
            <ac:spMk id="9" creationId="{59B8D0E0-CFEC-4D90-9215-D608186C6F8C}"/>
          </ac:spMkLst>
        </pc:spChg>
        <pc:spChg chg="add del mod">
          <ac:chgData name="Juan Cuellar" userId="0f1fc8fb-7269-4de1-b17d-8e0f766223dc" providerId="ADAL" clId="{59D62D50-1CD7-4769-86DF-435120434D17}" dt="2020-03-12T20:13:01.841" v="5"/>
          <ac:spMkLst>
            <pc:docMk/>
            <pc:sldMk cId="0" sldId="264"/>
            <ac:spMk id="10" creationId="{B199B3CB-A3B7-48EA-8BB7-128019719A71}"/>
          </ac:spMkLst>
        </pc:spChg>
        <pc:spChg chg="add del mod">
          <ac:chgData name="Juan Cuellar" userId="0f1fc8fb-7269-4de1-b17d-8e0f766223dc" providerId="ADAL" clId="{59D62D50-1CD7-4769-86DF-435120434D17}" dt="2020-03-12T20:13:01.841" v="5"/>
          <ac:spMkLst>
            <pc:docMk/>
            <pc:sldMk cId="0" sldId="264"/>
            <ac:spMk id="11" creationId="{163938FD-DA3C-419E-AC43-8664DBC9FC45}"/>
          </ac:spMkLst>
        </pc:spChg>
        <pc:spChg chg="add del mod">
          <ac:chgData name="Juan Cuellar" userId="0f1fc8fb-7269-4de1-b17d-8e0f766223dc" providerId="ADAL" clId="{59D62D50-1CD7-4769-86DF-435120434D17}" dt="2020-03-12T20:13:02.028" v="7"/>
          <ac:spMkLst>
            <pc:docMk/>
            <pc:sldMk cId="0" sldId="264"/>
            <ac:spMk id="12" creationId="{94206544-5F50-4AB1-8EA7-ADA0DA3BB862}"/>
          </ac:spMkLst>
        </pc:spChg>
        <pc:spChg chg="add del mod">
          <ac:chgData name="Juan Cuellar" userId="0f1fc8fb-7269-4de1-b17d-8e0f766223dc" providerId="ADAL" clId="{59D62D50-1CD7-4769-86DF-435120434D17}" dt="2020-03-12T20:13:02.028" v="7"/>
          <ac:spMkLst>
            <pc:docMk/>
            <pc:sldMk cId="0" sldId="264"/>
            <ac:spMk id="13" creationId="{20A9FE88-1971-4072-A015-F9F4618752B4}"/>
          </ac:spMkLst>
        </pc:spChg>
        <pc:spChg chg="add del mod">
          <ac:chgData name="Juan Cuellar" userId="0f1fc8fb-7269-4de1-b17d-8e0f766223dc" providerId="ADAL" clId="{59D62D50-1CD7-4769-86DF-435120434D17}" dt="2020-03-12T20:13:02.028" v="7"/>
          <ac:spMkLst>
            <pc:docMk/>
            <pc:sldMk cId="0" sldId="264"/>
            <ac:spMk id="14" creationId="{949B2BC2-30BF-47AF-8C5F-4702D5C961F6}"/>
          </ac:spMkLst>
        </pc:spChg>
        <pc:spChg chg="add del mod">
          <ac:chgData name="Juan Cuellar" userId="0f1fc8fb-7269-4de1-b17d-8e0f766223dc" providerId="ADAL" clId="{59D62D50-1CD7-4769-86DF-435120434D17}" dt="2020-03-12T20:13:02.377" v="9"/>
          <ac:spMkLst>
            <pc:docMk/>
            <pc:sldMk cId="0" sldId="264"/>
            <ac:spMk id="15" creationId="{BC37E31F-7EF8-4670-AD35-5DAA1E55623D}"/>
          </ac:spMkLst>
        </pc:spChg>
        <pc:spChg chg="add del mod">
          <ac:chgData name="Juan Cuellar" userId="0f1fc8fb-7269-4de1-b17d-8e0f766223dc" providerId="ADAL" clId="{59D62D50-1CD7-4769-86DF-435120434D17}" dt="2020-03-12T20:13:02.377" v="9"/>
          <ac:spMkLst>
            <pc:docMk/>
            <pc:sldMk cId="0" sldId="264"/>
            <ac:spMk id="16" creationId="{FE8DDEAC-F0A5-4003-979C-5A371183BDDB}"/>
          </ac:spMkLst>
        </pc:spChg>
        <pc:spChg chg="add del mod">
          <ac:chgData name="Juan Cuellar" userId="0f1fc8fb-7269-4de1-b17d-8e0f766223dc" providerId="ADAL" clId="{59D62D50-1CD7-4769-86DF-435120434D17}" dt="2020-03-12T20:13:02.377" v="9"/>
          <ac:spMkLst>
            <pc:docMk/>
            <pc:sldMk cId="0" sldId="264"/>
            <ac:spMk id="17" creationId="{5CF14953-9507-4312-8E98-50C717E97B1E}"/>
          </ac:spMkLst>
        </pc:spChg>
        <pc:spChg chg="add del mod">
          <ac:chgData name="Juan Cuellar" userId="0f1fc8fb-7269-4de1-b17d-8e0f766223dc" providerId="ADAL" clId="{59D62D50-1CD7-4769-86DF-435120434D17}" dt="2020-03-12T20:13:02.550" v="11"/>
          <ac:spMkLst>
            <pc:docMk/>
            <pc:sldMk cId="0" sldId="264"/>
            <ac:spMk id="18" creationId="{418D7C49-C87B-468F-8583-EF4BC467E72F}"/>
          </ac:spMkLst>
        </pc:spChg>
        <pc:spChg chg="add del mod">
          <ac:chgData name="Juan Cuellar" userId="0f1fc8fb-7269-4de1-b17d-8e0f766223dc" providerId="ADAL" clId="{59D62D50-1CD7-4769-86DF-435120434D17}" dt="2020-03-12T20:13:02.550" v="11"/>
          <ac:spMkLst>
            <pc:docMk/>
            <pc:sldMk cId="0" sldId="264"/>
            <ac:spMk id="19" creationId="{7CACBEB1-3010-4906-867B-74AF59F636D0}"/>
          </ac:spMkLst>
        </pc:spChg>
        <pc:spChg chg="add del mod">
          <ac:chgData name="Juan Cuellar" userId="0f1fc8fb-7269-4de1-b17d-8e0f766223dc" providerId="ADAL" clId="{59D62D50-1CD7-4769-86DF-435120434D17}" dt="2020-03-12T20:13:02.550" v="11"/>
          <ac:spMkLst>
            <pc:docMk/>
            <pc:sldMk cId="0" sldId="264"/>
            <ac:spMk id="20" creationId="{E1500CFE-8E99-42A9-87E4-9E52E8B22F2B}"/>
          </ac:spMkLst>
        </pc:spChg>
        <pc:spChg chg="add del mod">
          <ac:chgData name="Juan Cuellar" userId="0f1fc8fb-7269-4de1-b17d-8e0f766223dc" providerId="ADAL" clId="{59D62D50-1CD7-4769-86DF-435120434D17}" dt="2020-03-12T20:13:02.756" v="13"/>
          <ac:spMkLst>
            <pc:docMk/>
            <pc:sldMk cId="0" sldId="264"/>
            <ac:spMk id="21" creationId="{9B1782E8-B7CC-4086-A528-AAB47753D745}"/>
          </ac:spMkLst>
        </pc:spChg>
        <pc:spChg chg="add del mod">
          <ac:chgData name="Juan Cuellar" userId="0f1fc8fb-7269-4de1-b17d-8e0f766223dc" providerId="ADAL" clId="{59D62D50-1CD7-4769-86DF-435120434D17}" dt="2020-03-12T20:13:02.756" v="13"/>
          <ac:spMkLst>
            <pc:docMk/>
            <pc:sldMk cId="0" sldId="264"/>
            <ac:spMk id="22" creationId="{B4E55912-A5C0-4852-BC84-2C5741863F0D}"/>
          </ac:spMkLst>
        </pc:spChg>
        <pc:spChg chg="add del mod">
          <ac:chgData name="Juan Cuellar" userId="0f1fc8fb-7269-4de1-b17d-8e0f766223dc" providerId="ADAL" clId="{59D62D50-1CD7-4769-86DF-435120434D17}" dt="2020-03-12T20:13:02.756" v="13"/>
          <ac:spMkLst>
            <pc:docMk/>
            <pc:sldMk cId="0" sldId="264"/>
            <ac:spMk id="23" creationId="{64CF83FB-19D1-48E3-84B3-D3427E006C2E}"/>
          </ac:spMkLst>
        </pc:spChg>
      </pc:sldChg>
      <pc:sldChg chg="addSp delSp modSp">
        <pc:chgData name="Juan Cuellar" userId="0f1fc8fb-7269-4de1-b17d-8e0f766223dc" providerId="ADAL" clId="{59D62D50-1CD7-4769-86DF-435120434D17}" dt="2020-03-12T20:13:02.756" v="13"/>
        <pc:sldMkLst>
          <pc:docMk/>
          <pc:sldMk cId="0" sldId="265"/>
        </pc:sldMkLst>
        <pc:spChg chg="add del mod">
          <ac:chgData name="Juan Cuellar" userId="0f1fc8fb-7269-4de1-b17d-8e0f766223dc" providerId="ADAL" clId="{59D62D50-1CD7-4769-86DF-435120434D17}" dt="2020-03-12T20:13:00.559" v="1"/>
          <ac:spMkLst>
            <pc:docMk/>
            <pc:sldMk cId="0" sldId="265"/>
            <ac:spMk id="2" creationId="{6C34F124-18B5-4DAF-943E-BAADE7810DD0}"/>
          </ac:spMkLst>
        </pc:spChg>
        <pc:spChg chg="add del mod">
          <ac:chgData name="Juan Cuellar" userId="0f1fc8fb-7269-4de1-b17d-8e0f766223dc" providerId="ADAL" clId="{59D62D50-1CD7-4769-86DF-435120434D17}" dt="2020-03-12T20:13:00.559" v="1"/>
          <ac:spMkLst>
            <pc:docMk/>
            <pc:sldMk cId="0" sldId="265"/>
            <ac:spMk id="3" creationId="{4167921F-1713-44FD-A675-E6B1C6958C07}"/>
          </ac:spMkLst>
        </pc:spChg>
        <pc:spChg chg="add del mod">
          <ac:chgData name="Juan Cuellar" userId="0f1fc8fb-7269-4de1-b17d-8e0f766223dc" providerId="ADAL" clId="{59D62D50-1CD7-4769-86DF-435120434D17}" dt="2020-03-12T20:13:00.559" v="1"/>
          <ac:spMkLst>
            <pc:docMk/>
            <pc:sldMk cId="0" sldId="265"/>
            <ac:spMk id="5" creationId="{4E3EA618-C156-4F94-9466-72346B22328A}"/>
          </ac:spMkLst>
        </pc:spChg>
        <pc:spChg chg="add del mod">
          <ac:chgData name="Juan Cuellar" userId="0f1fc8fb-7269-4de1-b17d-8e0f766223dc" providerId="ADAL" clId="{59D62D50-1CD7-4769-86DF-435120434D17}" dt="2020-03-12T20:13:01.641" v="3"/>
          <ac:spMkLst>
            <pc:docMk/>
            <pc:sldMk cId="0" sldId="265"/>
            <ac:spMk id="6" creationId="{675A85D8-97E5-4C60-A891-B5A0E6B5363B}"/>
          </ac:spMkLst>
        </pc:spChg>
        <pc:spChg chg="add del mod">
          <ac:chgData name="Juan Cuellar" userId="0f1fc8fb-7269-4de1-b17d-8e0f766223dc" providerId="ADAL" clId="{59D62D50-1CD7-4769-86DF-435120434D17}" dt="2020-03-12T20:13:01.641" v="3"/>
          <ac:spMkLst>
            <pc:docMk/>
            <pc:sldMk cId="0" sldId="265"/>
            <ac:spMk id="7" creationId="{CACFF762-1EA4-4BAC-9B0A-303EFD853F82}"/>
          </ac:spMkLst>
        </pc:spChg>
        <pc:spChg chg="add del mod">
          <ac:chgData name="Juan Cuellar" userId="0f1fc8fb-7269-4de1-b17d-8e0f766223dc" providerId="ADAL" clId="{59D62D50-1CD7-4769-86DF-435120434D17}" dt="2020-03-12T20:13:01.641" v="3"/>
          <ac:spMkLst>
            <pc:docMk/>
            <pc:sldMk cId="0" sldId="265"/>
            <ac:spMk id="8" creationId="{40409A24-6C8F-4730-8BA4-5CD4F37E69F5}"/>
          </ac:spMkLst>
        </pc:spChg>
        <pc:spChg chg="add del mod">
          <ac:chgData name="Juan Cuellar" userId="0f1fc8fb-7269-4de1-b17d-8e0f766223dc" providerId="ADAL" clId="{59D62D50-1CD7-4769-86DF-435120434D17}" dt="2020-03-12T20:13:01.841" v="5"/>
          <ac:spMkLst>
            <pc:docMk/>
            <pc:sldMk cId="0" sldId="265"/>
            <ac:spMk id="9" creationId="{556BB795-A29F-446C-A183-A9374FAFBDBF}"/>
          </ac:spMkLst>
        </pc:spChg>
        <pc:spChg chg="add del mod">
          <ac:chgData name="Juan Cuellar" userId="0f1fc8fb-7269-4de1-b17d-8e0f766223dc" providerId="ADAL" clId="{59D62D50-1CD7-4769-86DF-435120434D17}" dt="2020-03-12T20:13:01.841" v="5"/>
          <ac:spMkLst>
            <pc:docMk/>
            <pc:sldMk cId="0" sldId="265"/>
            <ac:spMk id="10" creationId="{2C0DDF98-BEC8-4BD9-92BF-C50DF1418D57}"/>
          </ac:spMkLst>
        </pc:spChg>
        <pc:spChg chg="add del mod">
          <ac:chgData name="Juan Cuellar" userId="0f1fc8fb-7269-4de1-b17d-8e0f766223dc" providerId="ADAL" clId="{59D62D50-1CD7-4769-86DF-435120434D17}" dt="2020-03-12T20:13:01.841" v="5"/>
          <ac:spMkLst>
            <pc:docMk/>
            <pc:sldMk cId="0" sldId="265"/>
            <ac:spMk id="11" creationId="{07409599-CCE2-423E-967D-9B5CB908BC77}"/>
          </ac:spMkLst>
        </pc:spChg>
        <pc:spChg chg="add del mod">
          <ac:chgData name="Juan Cuellar" userId="0f1fc8fb-7269-4de1-b17d-8e0f766223dc" providerId="ADAL" clId="{59D62D50-1CD7-4769-86DF-435120434D17}" dt="2020-03-12T20:13:02.028" v="7"/>
          <ac:spMkLst>
            <pc:docMk/>
            <pc:sldMk cId="0" sldId="265"/>
            <ac:spMk id="12" creationId="{CB138536-6EFA-4AC9-9653-8697883FD293}"/>
          </ac:spMkLst>
        </pc:spChg>
        <pc:spChg chg="add del mod">
          <ac:chgData name="Juan Cuellar" userId="0f1fc8fb-7269-4de1-b17d-8e0f766223dc" providerId="ADAL" clId="{59D62D50-1CD7-4769-86DF-435120434D17}" dt="2020-03-12T20:13:02.028" v="7"/>
          <ac:spMkLst>
            <pc:docMk/>
            <pc:sldMk cId="0" sldId="265"/>
            <ac:spMk id="13" creationId="{B2D2CD3C-5654-4326-8751-979A633904EA}"/>
          </ac:spMkLst>
        </pc:spChg>
        <pc:spChg chg="add del mod">
          <ac:chgData name="Juan Cuellar" userId="0f1fc8fb-7269-4de1-b17d-8e0f766223dc" providerId="ADAL" clId="{59D62D50-1CD7-4769-86DF-435120434D17}" dt="2020-03-12T20:13:02.028" v="7"/>
          <ac:spMkLst>
            <pc:docMk/>
            <pc:sldMk cId="0" sldId="265"/>
            <ac:spMk id="14" creationId="{5F3060BB-5C88-44C9-A43A-D78576EE5806}"/>
          </ac:spMkLst>
        </pc:spChg>
        <pc:spChg chg="add del mod">
          <ac:chgData name="Juan Cuellar" userId="0f1fc8fb-7269-4de1-b17d-8e0f766223dc" providerId="ADAL" clId="{59D62D50-1CD7-4769-86DF-435120434D17}" dt="2020-03-12T20:13:02.377" v="9"/>
          <ac:spMkLst>
            <pc:docMk/>
            <pc:sldMk cId="0" sldId="265"/>
            <ac:spMk id="15" creationId="{FF498694-D26D-41F1-84F7-BB42DE15378D}"/>
          </ac:spMkLst>
        </pc:spChg>
        <pc:spChg chg="add del mod">
          <ac:chgData name="Juan Cuellar" userId="0f1fc8fb-7269-4de1-b17d-8e0f766223dc" providerId="ADAL" clId="{59D62D50-1CD7-4769-86DF-435120434D17}" dt="2020-03-12T20:13:02.377" v="9"/>
          <ac:spMkLst>
            <pc:docMk/>
            <pc:sldMk cId="0" sldId="265"/>
            <ac:spMk id="16" creationId="{5256F22F-138B-47B7-8FC3-CF09DE986452}"/>
          </ac:spMkLst>
        </pc:spChg>
        <pc:spChg chg="add del mod">
          <ac:chgData name="Juan Cuellar" userId="0f1fc8fb-7269-4de1-b17d-8e0f766223dc" providerId="ADAL" clId="{59D62D50-1CD7-4769-86DF-435120434D17}" dt="2020-03-12T20:13:02.377" v="9"/>
          <ac:spMkLst>
            <pc:docMk/>
            <pc:sldMk cId="0" sldId="265"/>
            <ac:spMk id="17" creationId="{CCE1332C-4137-4F13-9EC6-839E13E53E74}"/>
          </ac:spMkLst>
        </pc:spChg>
        <pc:spChg chg="add del mod">
          <ac:chgData name="Juan Cuellar" userId="0f1fc8fb-7269-4de1-b17d-8e0f766223dc" providerId="ADAL" clId="{59D62D50-1CD7-4769-86DF-435120434D17}" dt="2020-03-12T20:13:02.550" v="11"/>
          <ac:spMkLst>
            <pc:docMk/>
            <pc:sldMk cId="0" sldId="265"/>
            <ac:spMk id="18" creationId="{E100D462-635E-4CCD-8F33-69576FD341B5}"/>
          </ac:spMkLst>
        </pc:spChg>
        <pc:spChg chg="add del mod">
          <ac:chgData name="Juan Cuellar" userId="0f1fc8fb-7269-4de1-b17d-8e0f766223dc" providerId="ADAL" clId="{59D62D50-1CD7-4769-86DF-435120434D17}" dt="2020-03-12T20:13:02.550" v="11"/>
          <ac:spMkLst>
            <pc:docMk/>
            <pc:sldMk cId="0" sldId="265"/>
            <ac:spMk id="19" creationId="{3CCF0354-FDBB-4912-8BE7-70E65AAE789F}"/>
          </ac:spMkLst>
        </pc:spChg>
        <pc:spChg chg="add del mod">
          <ac:chgData name="Juan Cuellar" userId="0f1fc8fb-7269-4de1-b17d-8e0f766223dc" providerId="ADAL" clId="{59D62D50-1CD7-4769-86DF-435120434D17}" dt="2020-03-12T20:13:02.550" v="11"/>
          <ac:spMkLst>
            <pc:docMk/>
            <pc:sldMk cId="0" sldId="265"/>
            <ac:spMk id="20" creationId="{A8DAFB4B-9C1F-41F5-AA72-0287E1E77750}"/>
          </ac:spMkLst>
        </pc:spChg>
        <pc:spChg chg="add del mod">
          <ac:chgData name="Juan Cuellar" userId="0f1fc8fb-7269-4de1-b17d-8e0f766223dc" providerId="ADAL" clId="{59D62D50-1CD7-4769-86DF-435120434D17}" dt="2020-03-12T20:13:02.756" v="13"/>
          <ac:spMkLst>
            <pc:docMk/>
            <pc:sldMk cId="0" sldId="265"/>
            <ac:spMk id="21" creationId="{733AAF38-C821-4B0E-BDDE-1A7F385EEDD7}"/>
          </ac:spMkLst>
        </pc:spChg>
        <pc:spChg chg="add del mod">
          <ac:chgData name="Juan Cuellar" userId="0f1fc8fb-7269-4de1-b17d-8e0f766223dc" providerId="ADAL" clId="{59D62D50-1CD7-4769-86DF-435120434D17}" dt="2020-03-12T20:13:02.756" v="13"/>
          <ac:spMkLst>
            <pc:docMk/>
            <pc:sldMk cId="0" sldId="265"/>
            <ac:spMk id="22" creationId="{71CEEF23-7248-4BF5-AB75-8BB5CB893950}"/>
          </ac:spMkLst>
        </pc:spChg>
        <pc:spChg chg="add del mod">
          <ac:chgData name="Juan Cuellar" userId="0f1fc8fb-7269-4de1-b17d-8e0f766223dc" providerId="ADAL" clId="{59D62D50-1CD7-4769-86DF-435120434D17}" dt="2020-03-12T20:13:02.756" v="13"/>
          <ac:spMkLst>
            <pc:docMk/>
            <pc:sldMk cId="0" sldId="265"/>
            <ac:spMk id="23" creationId="{E8646DE4-048E-4F54-950F-F4EDDF32D593}"/>
          </ac:spMkLst>
        </pc:spChg>
      </pc:sldChg>
      <pc:sldChg chg="addSp delSp modSp del">
        <pc:chgData name="Juan Cuellar" userId="0f1fc8fb-7269-4de1-b17d-8e0f766223dc" providerId="ADAL" clId="{59D62D50-1CD7-4769-86DF-435120434D17}" dt="2020-03-12T20:15:15.296" v="23" actId="47"/>
        <pc:sldMkLst>
          <pc:docMk/>
          <pc:sldMk cId="0" sldId="266"/>
        </pc:sldMkLst>
        <pc:spChg chg="add del mod">
          <ac:chgData name="Juan Cuellar" userId="0f1fc8fb-7269-4de1-b17d-8e0f766223dc" providerId="ADAL" clId="{59D62D50-1CD7-4769-86DF-435120434D17}" dt="2020-03-12T20:13:00.559" v="1"/>
          <ac:spMkLst>
            <pc:docMk/>
            <pc:sldMk cId="0" sldId="266"/>
            <ac:spMk id="2" creationId="{B2DA3EAF-7C88-4BFC-920C-8ABDFB3EA637}"/>
          </ac:spMkLst>
        </pc:spChg>
        <pc:spChg chg="add del mod">
          <ac:chgData name="Juan Cuellar" userId="0f1fc8fb-7269-4de1-b17d-8e0f766223dc" providerId="ADAL" clId="{59D62D50-1CD7-4769-86DF-435120434D17}" dt="2020-03-12T20:13:00.559" v="1"/>
          <ac:spMkLst>
            <pc:docMk/>
            <pc:sldMk cId="0" sldId="266"/>
            <ac:spMk id="3" creationId="{0242CFF3-2673-4EBD-A0BF-77FFFE38129A}"/>
          </ac:spMkLst>
        </pc:spChg>
        <pc:spChg chg="add del mod">
          <ac:chgData name="Juan Cuellar" userId="0f1fc8fb-7269-4de1-b17d-8e0f766223dc" providerId="ADAL" clId="{59D62D50-1CD7-4769-86DF-435120434D17}" dt="2020-03-12T20:13:00.559" v="1"/>
          <ac:spMkLst>
            <pc:docMk/>
            <pc:sldMk cId="0" sldId="266"/>
            <ac:spMk id="5" creationId="{90AC8E3A-9CE3-44D4-836E-4F3BC68F36A5}"/>
          </ac:spMkLst>
        </pc:spChg>
        <pc:spChg chg="add del mod">
          <ac:chgData name="Juan Cuellar" userId="0f1fc8fb-7269-4de1-b17d-8e0f766223dc" providerId="ADAL" clId="{59D62D50-1CD7-4769-86DF-435120434D17}" dt="2020-03-12T20:13:01.641" v="3"/>
          <ac:spMkLst>
            <pc:docMk/>
            <pc:sldMk cId="0" sldId="266"/>
            <ac:spMk id="6" creationId="{3D3D8A2E-7EBC-45C9-85BA-487484927FD8}"/>
          </ac:spMkLst>
        </pc:spChg>
        <pc:spChg chg="add del mod">
          <ac:chgData name="Juan Cuellar" userId="0f1fc8fb-7269-4de1-b17d-8e0f766223dc" providerId="ADAL" clId="{59D62D50-1CD7-4769-86DF-435120434D17}" dt="2020-03-12T20:13:01.641" v="3"/>
          <ac:spMkLst>
            <pc:docMk/>
            <pc:sldMk cId="0" sldId="266"/>
            <ac:spMk id="7" creationId="{547F3030-B526-4479-A649-C0E01979DAE0}"/>
          </ac:spMkLst>
        </pc:spChg>
        <pc:spChg chg="add del mod">
          <ac:chgData name="Juan Cuellar" userId="0f1fc8fb-7269-4de1-b17d-8e0f766223dc" providerId="ADAL" clId="{59D62D50-1CD7-4769-86DF-435120434D17}" dt="2020-03-12T20:13:01.641" v="3"/>
          <ac:spMkLst>
            <pc:docMk/>
            <pc:sldMk cId="0" sldId="266"/>
            <ac:spMk id="8" creationId="{37157608-CCBD-469F-A687-7C8DE80A5782}"/>
          </ac:spMkLst>
        </pc:spChg>
        <pc:spChg chg="add del mod">
          <ac:chgData name="Juan Cuellar" userId="0f1fc8fb-7269-4de1-b17d-8e0f766223dc" providerId="ADAL" clId="{59D62D50-1CD7-4769-86DF-435120434D17}" dt="2020-03-12T20:13:01.841" v="5"/>
          <ac:spMkLst>
            <pc:docMk/>
            <pc:sldMk cId="0" sldId="266"/>
            <ac:spMk id="9" creationId="{0A132226-059C-4886-B125-AD22E0A8BDC7}"/>
          </ac:spMkLst>
        </pc:spChg>
        <pc:spChg chg="add del mod">
          <ac:chgData name="Juan Cuellar" userId="0f1fc8fb-7269-4de1-b17d-8e0f766223dc" providerId="ADAL" clId="{59D62D50-1CD7-4769-86DF-435120434D17}" dt="2020-03-12T20:13:01.841" v="5"/>
          <ac:spMkLst>
            <pc:docMk/>
            <pc:sldMk cId="0" sldId="266"/>
            <ac:spMk id="10" creationId="{DC4B501B-B34D-4CF5-B384-6130BDF17E29}"/>
          </ac:spMkLst>
        </pc:spChg>
        <pc:spChg chg="add del mod">
          <ac:chgData name="Juan Cuellar" userId="0f1fc8fb-7269-4de1-b17d-8e0f766223dc" providerId="ADAL" clId="{59D62D50-1CD7-4769-86DF-435120434D17}" dt="2020-03-12T20:13:01.841" v="5"/>
          <ac:spMkLst>
            <pc:docMk/>
            <pc:sldMk cId="0" sldId="266"/>
            <ac:spMk id="11" creationId="{90BD8E6A-2E84-45E4-8884-5352221DA468}"/>
          </ac:spMkLst>
        </pc:spChg>
        <pc:spChg chg="add del mod">
          <ac:chgData name="Juan Cuellar" userId="0f1fc8fb-7269-4de1-b17d-8e0f766223dc" providerId="ADAL" clId="{59D62D50-1CD7-4769-86DF-435120434D17}" dt="2020-03-12T20:13:02.028" v="7"/>
          <ac:spMkLst>
            <pc:docMk/>
            <pc:sldMk cId="0" sldId="266"/>
            <ac:spMk id="12" creationId="{46EB7D3E-3172-4D90-9B11-29B13D9786DE}"/>
          </ac:spMkLst>
        </pc:spChg>
        <pc:spChg chg="add del mod">
          <ac:chgData name="Juan Cuellar" userId="0f1fc8fb-7269-4de1-b17d-8e0f766223dc" providerId="ADAL" clId="{59D62D50-1CD7-4769-86DF-435120434D17}" dt="2020-03-12T20:13:02.028" v="7"/>
          <ac:spMkLst>
            <pc:docMk/>
            <pc:sldMk cId="0" sldId="266"/>
            <ac:spMk id="13" creationId="{04529CB5-136A-4F52-9F40-1E513537308C}"/>
          </ac:spMkLst>
        </pc:spChg>
        <pc:spChg chg="add del mod">
          <ac:chgData name="Juan Cuellar" userId="0f1fc8fb-7269-4de1-b17d-8e0f766223dc" providerId="ADAL" clId="{59D62D50-1CD7-4769-86DF-435120434D17}" dt="2020-03-12T20:13:02.028" v="7"/>
          <ac:spMkLst>
            <pc:docMk/>
            <pc:sldMk cId="0" sldId="266"/>
            <ac:spMk id="14" creationId="{886AA60C-528C-4ABA-AE93-FB9712104B48}"/>
          </ac:spMkLst>
        </pc:spChg>
        <pc:spChg chg="add del mod">
          <ac:chgData name="Juan Cuellar" userId="0f1fc8fb-7269-4de1-b17d-8e0f766223dc" providerId="ADAL" clId="{59D62D50-1CD7-4769-86DF-435120434D17}" dt="2020-03-12T20:13:02.377" v="9"/>
          <ac:spMkLst>
            <pc:docMk/>
            <pc:sldMk cId="0" sldId="266"/>
            <ac:spMk id="15" creationId="{D4332603-72DB-4139-945C-AD129B091034}"/>
          </ac:spMkLst>
        </pc:spChg>
        <pc:spChg chg="add del mod">
          <ac:chgData name="Juan Cuellar" userId="0f1fc8fb-7269-4de1-b17d-8e0f766223dc" providerId="ADAL" clId="{59D62D50-1CD7-4769-86DF-435120434D17}" dt="2020-03-12T20:13:02.377" v="9"/>
          <ac:spMkLst>
            <pc:docMk/>
            <pc:sldMk cId="0" sldId="266"/>
            <ac:spMk id="16" creationId="{4F484FCD-E9C7-48F6-AC1C-B43CE1670854}"/>
          </ac:spMkLst>
        </pc:spChg>
        <pc:spChg chg="add del mod">
          <ac:chgData name="Juan Cuellar" userId="0f1fc8fb-7269-4de1-b17d-8e0f766223dc" providerId="ADAL" clId="{59D62D50-1CD7-4769-86DF-435120434D17}" dt="2020-03-12T20:13:02.377" v="9"/>
          <ac:spMkLst>
            <pc:docMk/>
            <pc:sldMk cId="0" sldId="266"/>
            <ac:spMk id="17" creationId="{FEA7E07C-791F-45DA-B515-4A6A45F73460}"/>
          </ac:spMkLst>
        </pc:spChg>
        <pc:spChg chg="add del mod">
          <ac:chgData name="Juan Cuellar" userId="0f1fc8fb-7269-4de1-b17d-8e0f766223dc" providerId="ADAL" clId="{59D62D50-1CD7-4769-86DF-435120434D17}" dt="2020-03-12T20:13:02.550" v="11"/>
          <ac:spMkLst>
            <pc:docMk/>
            <pc:sldMk cId="0" sldId="266"/>
            <ac:spMk id="18" creationId="{03394B74-E95B-4908-9A23-2768A5CE3BD1}"/>
          </ac:spMkLst>
        </pc:spChg>
        <pc:spChg chg="add del mod">
          <ac:chgData name="Juan Cuellar" userId="0f1fc8fb-7269-4de1-b17d-8e0f766223dc" providerId="ADAL" clId="{59D62D50-1CD7-4769-86DF-435120434D17}" dt="2020-03-12T20:13:02.550" v="11"/>
          <ac:spMkLst>
            <pc:docMk/>
            <pc:sldMk cId="0" sldId="266"/>
            <ac:spMk id="19" creationId="{75BE7467-E196-4F7F-92DC-6D53ADB6FC66}"/>
          </ac:spMkLst>
        </pc:spChg>
        <pc:spChg chg="add del mod">
          <ac:chgData name="Juan Cuellar" userId="0f1fc8fb-7269-4de1-b17d-8e0f766223dc" providerId="ADAL" clId="{59D62D50-1CD7-4769-86DF-435120434D17}" dt="2020-03-12T20:13:02.550" v="11"/>
          <ac:spMkLst>
            <pc:docMk/>
            <pc:sldMk cId="0" sldId="266"/>
            <ac:spMk id="20" creationId="{2670403F-BAAF-442A-8640-111B773359FD}"/>
          </ac:spMkLst>
        </pc:spChg>
        <pc:spChg chg="add del mod">
          <ac:chgData name="Juan Cuellar" userId="0f1fc8fb-7269-4de1-b17d-8e0f766223dc" providerId="ADAL" clId="{59D62D50-1CD7-4769-86DF-435120434D17}" dt="2020-03-12T20:13:02.756" v="13"/>
          <ac:spMkLst>
            <pc:docMk/>
            <pc:sldMk cId="0" sldId="266"/>
            <ac:spMk id="21" creationId="{7141737B-0C46-4541-AEBE-6B48938A392C}"/>
          </ac:spMkLst>
        </pc:spChg>
        <pc:spChg chg="add del mod">
          <ac:chgData name="Juan Cuellar" userId="0f1fc8fb-7269-4de1-b17d-8e0f766223dc" providerId="ADAL" clId="{59D62D50-1CD7-4769-86DF-435120434D17}" dt="2020-03-12T20:13:02.756" v="13"/>
          <ac:spMkLst>
            <pc:docMk/>
            <pc:sldMk cId="0" sldId="266"/>
            <ac:spMk id="22" creationId="{31488254-8DA8-439F-8BE0-301E14D2FF5F}"/>
          </ac:spMkLst>
        </pc:spChg>
        <pc:spChg chg="add del mod">
          <ac:chgData name="Juan Cuellar" userId="0f1fc8fb-7269-4de1-b17d-8e0f766223dc" providerId="ADAL" clId="{59D62D50-1CD7-4769-86DF-435120434D17}" dt="2020-03-12T20:13:02.756" v="13"/>
          <ac:spMkLst>
            <pc:docMk/>
            <pc:sldMk cId="0" sldId="266"/>
            <ac:spMk id="23" creationId="{97092144-0ED3-4E31-A6E6-1039C6EBFE76}"/>
          </ac:spMkLst>
        </pc:spChg>
      </pc:sldChg>
      <pc:sldChg chg="addSp delSp modSp">
        <pc:chgData name="Juan Cuellar" userId="0f1fc8fb-7269-4de1-b17d-8e0f766223dc" providerId="ADAL" clId="{59D62D50-1CD7-4769-86DF-435120434D17}" dt="2020-03-12T20:13:02.756" v="13"/>
        <pc:sldMkLst>
          <pc:docMk/>
          <pc:sldMk cId="0" sldId="267"/>
        </pc:sldMkLst>
        <pc:spChg chg="add del mod">
          <ac:chgData name="Juan Cuellar" userId="0f1fc8fb-7269-4de1-b17d-8e0f766223dc" providerId="ADAL" clId="{59D62D50-1CD7-4769-86DF-435120434D17}" dt="2020-03-12T20:13:00.559" v="1"/>
          <ac:spMkLst>
            <pc:docMk/>
            <pc:sldMk cId="0" sldId="267"/>
            <ac:spMk id="2" creationId="{3BAADD48-C4A2-42A6-AB56-EF433260D9D1}"/>
          </ac:spMkLst>
        </pc:spChg>
        <pc:spChg chg="add del mod">
          <ac:chgData name="Juan Cuellar" userId="0f1fc8fb-7269-4de1-b17d-8e0f766223dc" providerId="ADAL" clId="{59D62D50-1CD7-4769-86DF-435120434D17}" dt="2020-03-12T20:13:00.559" v="1"/>
          <ac:spMkLst>
            <pc:docMk/>
            <pc:sldMk cId="0" sldId="267"/>
            <ac:spMk id="3" creationId="{8AC6EE7C-CB4E-47A4-A579-76016608B65E}"/>
          </ac:spMkLst>
        </pc:spChg>
        <pc:spChg chg="add del mod">
          <ac:chgData name="Juan Cuellar" userId="0f1fc8fb-7269-4de1-b17d-8e0f766223dc" providerId="ADAL" clId="{59D62D50-1CD7-4769-86DF-435120434D17}" dt="2020-03-12T20:13:00.559" v="1"/>
          <ac:spMkLst>
            <pc:docMk/>
            <pc:sldMk cId="0" sldId="267"/>
            <ac:spMk id="5" creationId="{DA082FAE-2DA3-404D-99E2-8D161C8E1244}"/>
          </ac:spMkLst>
        </pc:spChg>
        <pc:spChg chg="add del mod">
          <ac:chgData name="Juan Cuellar" userId="0f1fc8fb-7269-4de1-b17d-8e0f766223dc" providerId="ADAL" clId="{59D62D50-1CD7-4769-86DF-435120434D17}" dt="2020-03-12T20:13:01.641" v="3"/>
          <ac:spMkLst>
            <pc:docMk/>
            <pc:sldMk cId="0" sldId="267"/>
            <ac:spMk id="6" creationId="{9FE9EA4D-F15D-4BAF-8FE7-9FA9DA100D1F}"/>
          </ac:spMkLst>
        </pc:spChg>
        <pc:spChg chg="add del mod">
          <ac:chgData name="Juan Cuellar" userId="0f1fc8fb-7269-4de1-b17d-8e0f766223dc" providerId="ADAL" clId="{59D62D50-1CD7-4769-86DF-435120434D17}" dt="2020-03-12T20:13:01.641" v="3"/>
          <ac:spMkLst>
            <pc:docMk/>
            <pc:sldMk cId="0" sldId="267"/>
            <ac:spMk id="7" creationId="{4648CA95-246E-4B34-9F7F-C21092AF0B22}"/>
          </ac:spMkLst>
        </pc:spChg>
        <pc:spChg chg="add del mod">
          <ac:chgData name="Juan Cuellar" userId="0f1fc8fb-7269-4de1-b17d-8e0f766223dc" providerId="ADAL" clId="{59D62D50-1CD7-4769-86DF-435120434D17}" dt="2020-03-12T20:13:01.641" v="3"/>
          <ac:spMkLst>
            <pc:docMk/>
            <pc:sldMk cId="0" sldId="267"/>
            <ac:spMk id="8" creationId="{4BDAA566-C30E-41CE-AF3E-B8CC5863AFDB}"/>
          </ac:spMkLst>
        </pc:spChg>
        <pc:spChg chg="add del mod">
          <ac:chgData name="Juan Cuellar" userId="0f1fc8fb-7269-4de1-b17d-8e0f766223dc" providerId="ADAL" clId="{59D62D50-1CD7-4769-86DF-435120434D17}" dt="2020-03-12T20:13:01.841" v="5"/>
          <ac:spMkLst>
            <pc:docMk/>
            <pc:sldMk cId="0" sldId="267"/>
            <ac:spMk id="9" creationId="{24E22555-131A-4DE3-8064-85826F0DD697}"/>
          </ac:spMkLst>
        </pc:spChg>
        <pc:spChg chg="add del mod">
          <ac:chgData name="Juan Cuellar" userId="0f1fc8fb-7269-4de1-b17d-8e0f766223dc" providerId="ADAL" clId="{59D62D50-1CD7-4769-86DF-435120434D17}" dt="2020-03-12T20:13:01.841" v="5"/>
          <ac:spMkLst>
            <pc:docMk/>
            <pc:sldMk cId="0" sldId="267"/>
            <ac:spMk id="10" creationId="{CCE34163-43B3-4A9F-96DC-F260F60BD779}"/>
          </ac:spMkLst>
        </pc:spChg>
        <pc:spChg chg="add del mod">
          <ac:chgData name="Juan Cuellar" userId="0f1fc8fb-7269-4de1-b17d-8e0f766223dc" providerId="ADAL" clId="{59D62D50-1CD7-4769-86DF-435120434D17}" dt="2020-03-12T20:13:01.841" v="5"/>
          <ac:spMkLst>
            <pc:docMk/>
            <pc:sldMk cId="0" sldId="267"/>
            <ac:spMk id="11" creationId="{EF286145-2B40-438B-82D3-56827E8A9737}"/>
          </ac:spMkLst>
        </pc:spChg>
        <pc:spChg chg="add del mod">
          <ac:chgData name="Juan Cuellar" userId="0f1fc8fb-7269-4de1-b17d-8e0f766223dc" providerId="ADAL" clId="{59D62D50-1CD7-4769-86DF-435120434D17}" dt="2020-03-12T20:13:02.028" v="7"/>
          <ac:spMkLst>
            <pc:docMk/>
            <pc:sldMk cId="0" sldId="267"/>
            <ac:spMk id="12" creationId="{491E32FB-101F-4CAA-A290-AF2E5E59F8E7}"/>
          </ac:spMkLst>
        </pc:spChg>
        <pc:spChg chg="add del mod">
          <ac:chgData name="Juan Cuellar" userId="0f1fc8fb-7269-4de1-b17d-8e0f766223dc" providerId="ADAL" clId="{59D62D50-1CD7-4769-86DF-435120434D17}" dt="2020-03-12T20:13:02.028" v="7"/>
          <ac:spMkLst>
            <pc:docMk/>
            <pc:sldMk cId="0" sldId="267"/>
            <ac:spMk id="13" creationId="{92F3FDDB-C5FA-4C85-B0F2-6F3CADB96C1A}"/>
          </ac:spMkLst>
        </pc:spChg>
        <pc:spChg chg="add del mod">
          <ac:chgData name="Juan Cuellar" userId="0f1fc8fb-7269-4de1-b17d-8e0f766223dc" providerId="ADAL" clId="{59D62D50-1CD7-4769-86DF-435120434D17}" dt="2020-03-12T20:13:02.028" v="7"/>
          <ac:spMkLst>
            <pc:docMk/>
            <pc:sldMk cId="0" sldId="267"/>
            <ac:spMk id="14" creationId="{1AA3F44F-8071-473C-A5B5-789BD7D7DBDC}"/>
          </ac:spMkLst>
        </pc:spChg>
        <pc:spChg chg="add del mod">
          <ac:chgData name="Juan Cuellar" userId="0f1fc8fb-7269-4de1-b17d-8e0f766223dc" providerId="ADAL" clId="{59D62D50-1CD7-4769-86DF-435120434D17}" dt="2020-03-12T20:13:02.377" v="9"/>
          <ac:spMkLst>
            <pc:docMk/>
            <pc:sldMk cId="0" sldId="267"/>
            <ac:spMk id="15" creationId="{8668C7AF-60EC-4D10-8698-47C45F913415}"/>
          </ac:spMkLst>
        </pc:spChg>
        <pc:spChg chg="add del mod">
          <ac:chgData name="Juan Cuellar" userId="0f1fc8fb-7269-4de1-b17d-8e0f766223dc" providerId="ADAL" clId="{59D62D50-1CD7-4769-86DF-435120434D17}" dt="2020-03-12T20:13:02.377" v="9"/>
          <ac:spMkLst>
            <pc:docMk/>
            <pc:sldMk cId="0" sldId="267"/>
            <ac:spMk id="16" creationId="{B41D6BE6-358E-4D0E-901B-2577916B1504}"/>
          </ac:spMkLst>
        </pc:spChg>
        <pc:spChg chg="add del mod">
          <ac:chgData name="Juan Cuellar" userId="0f1fc8fb-7269-4de1-b17d-8e0f766223dc" providerId="ADAL" clId="{59D62D50-1CD7-4769-86DF-435120434D17}" dt="2020-03-12T20:13:02.377" v="9"/>
          <ac:spMkLst>
            <pc:docMk/>
            <pc:sldMk cId="0" sldId="267"/>
            <ac:spMk id="17" creationId="{D3EF2F0F-8840-46DE-9529-B83592224369}"/>
          </ac:spMkLst>
        </pc:spChg>
        <pc:spChg chg="add del mod">
          <ac:chgData name="Juan Cuellar" userId="0f1fc8fb-7269-4de1-b17d-8e0f766223dc" providerId="ADAL" clId="{59D62D50-1CD7-4769-86DF-435120434D17}" dt="2020-03-12T20:13:02.550" v="11"/>
          <ac:spMkLst>
            <pc:docMk/>
            <pc:sldMk cId="0" sldId="267"/>
            <ac:spMk id="18" creationId="{12334DBC-A4B5-40E4-AD48-A4A8D9E01465}"/>
          </ac:spMkLst>
        </pc:spChg>
        <pc:spChg chg="add del mod">
          <ac:chgData name="Juan Cuellar" userId="0f1fc8fb-7269-4de1-b17d-8e0f766223dc" providerId="ADAL" clId="{59D62D50-1CD7-4769-86DF-435120434D17}" dt="2020-03-12T20:13:02.550" v="11"/>
          <ac:spMkLst>
            <pc:docMk/>
            <pc:sldMk cId="0" sldId="267"/>
            <ac:spMk id="19" creationId="{727C43C7-5362-4029-972C-A50EDC69E410}"/>
          </ac:spMkLst>
        </pc:spChg>
        <pc:spChg chg="add del mod">
          <ac:chgData name="Juan Cuellar" userId="0f1fc8fb-7269-4de1-b17d-8e0f766223dc" providerId="ADAL" clId="{59D62D50-1CD7-4769-86DF-435120434D17}" dt="2020-03-12T20:13:02.550" v="11"/>
          <ac:spMkLst>
            <pc:docMk/>
            <pc:sldMk cId="0" sldId="267"/>
            <ac:spMk id="20" creationId="{0BB344F1-AFD1-4545-8F90-4C441AEECED5}"/>
          </ac:spMkLst>
        </pc:spChg>
        <pc:spChg chg="add del mod">
          <ac:chgData name="Juan Cuellar" userId="0f1fc8fb-7269-4de1-b17d-8e0f766223dc" providerId="ADAL" clId="{59D62D50-1CD7-4769-86DF-435120434D17}" dt="2020-03-12T20:13:02.756" v="13"/>
          <ac:spMkLst>
            <pc:docMk/>
            <pc:sldMk cId="0" sldId="267"/>
            <ac:spMk id="21" creationId="{EF838A37-0877-44D8-A9ED-841E7623C958}"/>
          </ac:spMkLst>
        </pc:spChg>
        <pc:spChg chg="add del mod">
          <ac:chgData name="Juan Cuellar" userId="0f1fc8fb-7269-4de1-b17d-8e0f766223dc" providerId="ADAL" clId="{59D62D50-1CD7-4769-86DF-435120434D17}" dt="2020-03-12T20:13:02.756" v="13"/>
          <ac:spMkLst>
            <pc:docMk/>
            <pc:sldMk cId="0" sldId="267"/>
            <ac:spMk id="22" creationId="{97D40CA9-1749-4458-AE2A-C89A163440AF}"/>
          </ac:spMkLst>
        </pc:spChg>
        <pc:spChg chg="add del mod">
          <ac:chgData name="Juan Cuellar" userId="0f1fc8fb-7269-4de1-b17d-8e0f766223dc" providerId="ADAL" clId="{59D62D50-1CD7-4769-86DF-435120434D17}" dt="2020-03-12T20:13:02.756" v="13"/>
          <ac:spMkLst>
            <pc:docMk/>
            <pc:sldMk cId="0" sldId="267"/>
            <ac:spMk id="23" creationId="{3750FCA9-782E-4707-A596-6AEAB76A2690}"/>
          </ac:spMkLst>
        </pc:spChg>
      </pc:sldChg>
      <pc:sldChg chg="addSp delSp modSp">
        <pc:chgData name="Juan Cuellar" userId="0f1fc8fb-7269-4de1-b17d-8e0f766223dc" providerId="ADAL" clId="{59D62D50-1CD7-4769-86DF-435120434D17}" dt="2020-03-12T20:13:02.756" v="13"/>
        <pc:sldMkLst>
          <pc:docMk/>
          <pc:sldMk cId="0" sldId="268"/>
        </pc:sldMkLst>
        <pc:spChg chg="add del mod">
          <ac:chgData name="Juan Cuellar" userId="0f1fc8fb-7269-4de1-b17d-8e0f766223dc" providerId="ADAL" clId="{59D62D50-1CD7-4769-86DF-435120434D17}" dt="2020-03-12T20:13:00.559" v="1"/>
          <ac:spMkLst>
            <pc:docMk/>
            <pc:sldMk cId="0" sldId="268"/>
            <ac:spMk id="2" creationId="{34A55721-C5A7-4961-B47A-04595FE0B557}"/>
          </ac:spMkLst>
        </pc:spChg>
        <pc:spChg chg="add del mod">
          <ac:chgData name="Juan Cuellar" userId="0f1fc8fb-7269-4de1-b17d-8e0f766223dc" providerId="ADAL" clId="{59D62D50-1CD7-4769-86DF-435120434D17}" dt="2020-03-12T20:13:00.559" v="1"/>
          <ac:spMkLst>
            <pc:docMk/>
            <pc:sldMk cId="0" sldId="268"/>
            <ac:spMk id="3" creationId="{FE7505F4-B380-4437-BE88-C7FCAE6E54BF}"/>
          </ac:spMkLst>
        </pc:spChg>
        <pc:spChg chg="add del mod">
          <ac:chgData name="Juan Cuellar" userId="0f1fc8fb-7269-4de1-b17d-8e0f766223dc" providerId="ADAL" clId="{59D62D50-1CD7-4769-86DF-435120434D17}" dt="2020-03-12T20:13:00.559" v="1"/>
          <ac:spMkLst>
            <pc:docMk/>
            <pc:sldMk cId="0" sldId="268"/>
            <ac:spMk id="5" creationId="{357BA015-DFBD-4C3F-8A9B-AAC871B942E0}"/>
          </ac:spMkLst>
        </pc:spChg>
        <pc:spChg chg="add del mod">
          <ac:chgData name="Juan Cuellar" userId="0f1fc8fb-7269-4de1-b17d-8e0f766223dc" providerId="ADAL" clId="{59D62D50-1CD7-4769-86DF-435120434D17}" dt="2020-03-12T20:13:01.641" v="3"/>
          <ac:spMkLst>
            <pc:docMk/>
            <pc:sldMk cId="0" sldId="268"/>
            <ac:spMk id="6" creationId="{A7137E23-A56D-4E69-BF8E-A5DDEF35574F}"/>
          </ac:spMkLst>
        </pc:spChg>
        <pc:spChg chg="add del mod">
          <ac:chgData name="Juan Cuellar" userId="0f1fc8fb-7269-4de1-b17d-8e0f766223dc" providerId="ADAL" clId="{59D62D50-1CD7-4769-86DF-435120434D17}" dt="2020-03-12T20:13:01.641" v="3"/>
          <ac:spMkLst>
            <pc:docMk/>
            <pc:sldMk cId="0" sldId="268"/>
            <ac:spMk id="7" creationId="{01FF14C3-196A-4CAF-8EB0-7FA319F516B4}"/>
          </ac:spMkLst>
        </pc:spChg>
        <pc:spChg chg="add del mod">
          <ac:chgData name="Juan Cuellar" userId="0f1fc8fb-7269-4de1-b17d-8e0f766223dc" providerId="ADAL" clId="{59D62D50-1CD7-4769-86DF-435120434D17}" dt="2020-03-12T20:13:01.641" v="3"/>
          <ac:spMkLst>
            <pc:docMk/>
            <pc:sldMk cId="0" sldId="268"/>
            <ac:spMk id="8" creationId="{0664E2CA-0EFD-4FFD-9422-B6025F0497BD}"/>
          </ac:spMkLst>
        </pc:spChg>
        <pc:spChg chg="add del mod">
          <ac:chgData name="Juan Cuellar" userId="0f1fc8fb-7269-4de1-b17d-8e0f766223dc" providerId="ADAL" clId="{59D62D50-1CD7-4769-86DF-435120434D17}" dt="2020-03-12T20:13:01.841" v="5"/>
          <ac:spMkLst>
            <pc:docMk/>
            <pc:sldMk cId="0" sldId="268"/>
            <ac:spMk id="9" creationId="{BE04F756-751D-4C54-97B1-9254D0D38D69}"/>
          </ac:spMkLst>
        </pc:spChg>
        <pc:spChg chg="add del mod">
          <ac:chgData name="Juan Cuellar" userId="0f1fc8fb-7269-4de1-b17d-8e0f766223dc" providerId="ADAL" clId="{59D62D50-1CD7-4769-86DF-435120434D17}" dt="2020-03-12T20:13:01.841" v="5"/>
          <ac:spMkLst>
            <pc:docMk/>
            <pc:sldMk cId="0" sldId="268"/>
            <ac:spMk id="10" creationId="{A84FE8D7-56E6-48FE-B7C9-F16B472ECAE9}"/>
          </ac:spMkLst>
        </pc:spChg>
        <pc:spChg chg="add del mod">
          <ac:chgData name="Juan Cuellar" userId="0f1fc8fb-7269-4de1-b17d-8e0f766223dc" providerId="ADAL" clId="{59D62D50-1CD7-4769-86DF-435120434D17}" dt="2020-03-12T20:13:01.841" v="5"/>
          <ac:spMkLst>
            <pc:docMk/>
            <pc:sldMk cId="0" sldId="268"/>
            <ac:spMk id="11" creationId="{725901E1-FB44-4F1A-A5BB-8D36B363522E}"/>
          </ac:spMkLst>
        </pc:spChg>
        <pc:spChg chg="add del mod">
          <ac:chgData name="Juan Cuellar" userId="0f1fc8fb-7269-4de1-b17d-8e0f766223dc" providerId="ADAL" clId="{59D62D50-1CD7-4769-86DF-435120434D17}" dt="2020-03-12T20:13:02.028" v="7"/>
          <ac:spMkLst>
            <pc:docMk/>
            <pc:sldMk cId="0" sldId="268"/>
            <ac:spMk id="12" creationId="{0066591A-F043-4AC3-931D-2CB2E7FB4EF8}"/>
          </ac:spMkLst>
        </pc:spChg>
        <pc:spChg chg="add del mod">
          <ac:chgData name="Juan Cuellar" userId="0f1fc8fb-7269-4de1-b17d-8e0f766223dc" providerId="ADAL" clId="{59D62D50-1CD7-4769-86DF-435120434D17}" dt="2020-03-12T20:13:02.028" v="7"/>
          <ac:spMkLst>
            <pc:docMk/>
            <pc:sldMk cId="0" sldId="268"/>
            <ac:spMk id="13" creationId="{0E977199-632A-42C5-BD3A-992E3E60FDF3}"/>
          </ac:spMkLst>
        </pc:spChg>
        <pc:spChg chg="add del mod">
          <ac:chgData name="Juan Cuellar" userId="0f1fc8fb-7269-4de1-b17d-8e0f766223dc" providerId="ADAL" clId="{59D62D50-1CD7-4769-86DF-435120434D17}" dt="2020-03-12T20:13:02.028" v="7"/>
          <ac:spMkLst>
            <pc:docMk/>
            <pc:sldMk cId="0" sldId="268"/>
            <ac:spMk id="14" creationId="{46D53FD2-5984-47BF-8F16-3790F14308A0}"/>
          </ac:spMkLst>
        </pc:spChg>
        <pc:spChg chg="add del mod">
          <ac:chgData name="Juan Cuellar" userId="0f1fc8fb-7269-4de1-b17d-8e0f766223dc" providerId="ADAL" clId="{59D62D50-1CD7-4769-86DF-435120434D17}" dt="2020-03-12T20:13:02.377" v="9"/>
          <ac:spMkLst>
            <pc:docMk/>
            <pc:sldMk cId="0" sldId="268"/>
            <ac:spMk id="15" creationId="{19CF4C41-11DB-4BFA-B775-9595E384EF8E}"/>
          </ac:spMkLst>
        </pc:spChg>
        <pc:spChg chg="add del mod">
          <ac:chgData name="Juan Cuellar" userId="0f1fc8fb-7269-4de1-b17d-8e0f766223dc" providerId="ADAL" clId="{59D62D50-1CD7-4769-86DF-435120434D17}" dt="2020-03-12T20:13:02.377" v="9"/>
          <ac:spMkLst>
            <pc:docMk/>
            <pc:sldMk cId="0" sldId="268"/>
            <ac:spMk id="16" creationId="{E50A10F6-8417-4091-A1DE-6561E7610D19}"/>
          </ac:spMkLst>
        </pc:spChg>
        <pc:spChg chg="add del mod">
          <ac:chgData name="Juan Cuellar" userId="0f1fc8fb-7269-4de1-b17d-8e0f766223dc" providerId="ADAL" clId="{59D62D50-1CD7-4769-86DF-435120434D17}" dt="2020-03-12T20:13:02.377" v="9"/>
          <ac:spMkLst>
            <pc:docMk/>
            <pc:sldMk cId="0" sldId="268"/>
            <ac:spMk id="17" creationId="{D0C668B5-2A98-4421-BE36-9C87611BA5BD}"/>
          </ac:spMkLst>
        </pc:spChg>
        <pc:spChg chg="add del mod">
          <ac:chgData name="Juan Cuellar" userId="0f1fc8fb-7269-4de1-b17d-8e0f766223dc" providerId="ADAL" clId="{59D62D50-1CD7-4769-86DF-435120434D17}" dt="2020-03-12T20:13:02.550" v="11"/>
          <ac:spMkLst>
            <pc:docMk/>
            <pc:sldMk cId="0" sldId="268"/>
            <ac:spMk id="18" creationId="{39D9B3DE-7A07-4433-AA06-6A529D4C5863}"/>
          </ac:spMkLst>
        </pc:spChg>
        <pc:spChg chg="add del mod">
          <ac:chgData name="Juan Cuellar" userId="0f1fc8fb-7269-4de1-b17d-8e0f766223dc" providerId="ADAL" clId="{59D62D50-1CD7-4769-86DF-435120434D17}" dt="2020-03-12T20:13:02.550" v="11"/>
          <ac:spMkLst>
            <pc:docMk/>
            <pc:sldMk cId="0" sldId="268"/>
            <ac:spMk id="19" creationId="{DC036A9E-EFEF-4A18-A818-5D71738C4112}"/>
          </ac:spMkLst>
        </pc:spChg>
        <pc:spChg chg="add del mod">
          <ac:chgData name="Juan Cuellar" userId="0f1fc8fb-7269-4de1-b17d-8e0f766223dc" providerId="ADAL" clId="{59D62D50-1CD7-4769-86DF-435120434D17}" dt="2020-03-12T20:13:02.550" v="11"/>
          <ac:spMkLst>
            <pc:docMk/>
            <pc:sldMk cId="0" sldId="268"/>
            <ac:spMk id="20" creationId="{5747BA8E-B096-442F-AF1A-590CD15D8349}"/>
          </ac:spMkLst>
        </pc:spChg>
        <pc:spChg chg="add del mod">
          <ac:chgData name="Juan Cuellar" userId="0f1fc8fb-7269-4de1-b17d-8e0f766223dc" providerId="ADAL" clId="{59D62D50-1CD7-4769-86DF-435120434D17}" dt="2020-03-12T20:13:02.756" v="13"/>
          <ac:spMkLst>
            <pc:docMk/>
            <pc:sldMk cId="0" sldId="268"/>
            <ac:spMk id="21" creationId="{6642AD72-FCBE-4E7D-AD58-06EAFE134971}"/>
          </ac:spMkLst>
        </pc:spChg>
        <pc:spChg chg="add del mod">
          <ac:chgData name="Juan Cuellar" userId="0f1fc8fb-7269-4de1-b17d-8e0f766223dc" providerId="ADAL" clId="{59D62D50-1CD7-4769-86DF-435120434D17}" dt="2020-03-12T20:13:02.756" v="13"/>
          <ac:spMkLst>
            <pc:docMk/>
            <pc:sldMk cId="0" sldId="268"/>
            <ac:spMk id="22" creationId="{705A9A58-C291-4A20-97CA-841D930783E5}"/>
          </ac:spMkLst>
        </pc:spChg>
        <pc:spChg chg="add del mod">
          <ac:chgData name="Juan Cuellar" userId="0f1fc8fb-7269-4de1-b17d-8e0f766223dc" providerId="ADAL" clId="{59D62D50-1CD7-4769-86DF-435120434D17}" dt="2020-03-12T20:13:02.756" v="13"/>
          <ac:spMkLst>
            <pc:docMk/>
            <pc:sldMk cId="0" sldId="268"/>
            <ac:spMk id="23" creationId="{2868D3A1-13AC-4F3A-A2D8-287774EABBF6}"/>
          </ac:spMkLst>
        </pc:spChg>
      </pc:sldChg>
      <pc:sldChg chg="addSp delSp modSp del">
        <pc:chgData name="Juan Cuellar" userId="0f1fc8fb-7269-4de1-b17d-8e0f766223dc" providerId="ADAL" clId="{59D62D50-1CD7-4769-86DF-435120434D17}" dt="2020-03-12T20:14:14.568" v="19" actId="47"/>
        <pc:sldMkLst>
          <pc:docMk/>
          <pc:sldMk cId="0" sldId="269"/>
        </pc:sldMkLst>
        <pc:spChg chg="add del mod">
          <ac:chgData name="Juan Cuellar" userId="0f1fc8fb-7269-4de1-b17d-8e0f766223dc" providerId="ADAL" clId="{59D62D50-1CD7-4769-86DF-435120434D17}" dt="2020-03-12T20:13:00.559" v="1"/>
          <ac:spMkLst>
            <pc:docMk/>
            <pc:sldMk cId="0" sldId="269"/>
            <ac:spMk id="2" creationId="{B1CE5E80-CAE5-4FAE-88D1-44855AFA7581}"/>
          </ac:spMkLst>
        </pc:spChg>
        <pc:spChg chg="add del mod">
          <ac:chgData name="Juan Cuellar" userId="0f1fc8fb-7269-4de1-b17d-8e0f766223dc" providerId="ADAL" clId="{59D62D50-1CD7-4769-86DF-435120434D17}" dt="2020-03-12T20:13:00.559" v="1"/>
          <ac:spMkLst>
            <pc:docMk/>
            <pc:sldMk cId="0" sldId="269"/>
            <ac:spMk id="3" creationId="{FCAD2349-8E64-4361-9EAF-77EF7610E5B2}"/>
          </ac:spMkLst>
        </pc:spChg>
        <pc:spChg chg="add del mod">
          <ac:chgData name="Juan Cuellar" userId="0f1fc8fb-7269-4de1-b17d-8e0f766223dc" providerId="ADAL" clId="{59D62D50-1CD7-4769-86DF-435120434D17}" dt="2020-03-12T20:13:00.559" v="1"/>
          <ac:spMkLst>
            <pc:docMk/>
            <pc:sldMk cId="0" sldId="269"/>
            <ac:spMk id="5" creationId="{15B53D67-D236-470F-8688-18AD3D9C9555}"/>
          </ac:spMkLst>
        </pc:spChg>
        <pc:spChg chg="add del mod">
          <ac:chgData name="Juan Cuellar" userId="0f1fc8fb-7269-4de1-b17d-8e0f766223dc" providerId="ADAL" clId="{59D62D50-1CD7-4769-86DF-435120434D17}" dt="2020-03-12T20:13:01.641" v="3"/>
          <ac:spMkLst>
            <pc:docMk/>
            <pc:sldMk cId="0" sldId="269"/>
            <ac:spMk id="6" creationId="{796C2372-F122-4B13-B624-AD26F2BB0AE7}"/>
          </ac:spMkLst>
        </pc:spChg>
        <pc:spChg chg="add del mod">
          <ac:chgData name="Juan Cuellar" userId="0f1fc8fb-7269-4de1-b17d-8e0f766223dc" providerId="ADAL" clId="{59D62D50-1CD7-4769-86DF-435120434D17}" dt="2020-03-12T20:13:01.641" v="3"/>
          <ac:spMkLst>
            <pc:docMk/>
            <pc:sldMk cId="0" sldId="269"/>
            <ac:spMk id="7" creationId="{12468249-FD2F-4018-8732-9AFF5C1E22B0}"/>
          </ac:spMkLst>
        </pc:spChg>
        <pc:spChg chg="add del mod">
          <ac:chgData name="Juan Cuellar" userId="0f1fc8fb-7269-4de1-b17d-8e0f766223dc" providerId="ADAL" clId="{59D62D50-1CD7-4769-86DF-435120434D17}" dt="2020-03-12T20:13:01.641" v="3"/>
          <ac:spMkLst>
            <pc:docMk/>
            <pc:sldMk cId="0" sldId="269"/>
            <ac:spMk id="8" creationId="{7F52DC09-CF32-43CF-AF4B-AAF1BB3698BF}"/>
          </ac:spMkLst>
        </pc:spChg>
        <pc:spChg chg="add del mod">
          <ac:chgData name="Juan Cuellar" userId="0f1fc8fb-7269-4de1-b17d-8e0f766223dc" providerId="ADAL" clId="{59D62D50-1CD7-4769-86DF-435120434D17}" dt="2020-03-12T20:13:01.841" v="5"/>
          <ac:spMkLst>
            <pc:docMk/>
            <pc:sldMk cId="0" sldId="269"/>
            <ac:spMk id="9" creationId="{68EA94F1-6866-4D6F-A755-7A88C1C0A005}"/>
          </ac:spMkLst>
        </pc:spChg>
        <pc:spChg chg="add del mod">
          <ac:chgData name="Juan Cuellar" userId="0f1fc8fb-7269-4de1-b17d-8e0f766223dc" providerId="ADAL" clId="{59D62D50-1CD7-4769-86DF-435120434D17}" dt="2020-03-12T20:13:01.841" v="5"/>
          <ac:spMkLst>
            <pc:docMk/>
            <pc:sldMk cId="0" sldId="269"/>
            <ac:spMk id="10" creationId="{34DFCA1E-EFAD-4140-AC3F-8F687F58C6B6}"/>
          </ac:spMkLst>
        </pc:spChg>
        <pc:spChg chg="add del mod">
          <ac:chgData name="Juan Cuellar" userId="0f1fc8fb-7269-4de1-b17d-8e0f766223dc" providerId="ADAL" clId="{59D62D50-1CD7-4769-86DF-435120434D17}" dt="2020-03-12T20:13:01.841" v="5"/>
          <ac:spMkLst>
            <pc:docMk/>
            <pc:sldMk cId="0" sldId="269"/>
            <ac:spMk id="11" creationId="{941E273D-E6FB-4E16-BAAC-82CBB78B2391}"/>
          </ac:spMkLst>
        </pc:spChg>
        <pc:spChg chg="add del mod">
          <ac:chgData name="Juan Cuellar" userId="0f1fc8fb-7269-4de1-b17d-8e0f766223dc" providerId="ADAL" clId="{59D62D50-1CD7-4769-86DF-435120434D17}" dt="2020-03-12T20:13:02.028" v="7"/>
          <ac:spMkLst>
            <pc:docMk/>
            <pc:sldMk cId="0" sldId="269"/>
            <ac:spMk id="12" creationId="{2660BA49-DACB-47AF-B664-F34B2E9D36D8}"/>
          </ac:spMkLst>
        </pc:spChg>
        <pc:spChg chg="add del mod">
          <ac:chgData name="Juan Cuellar" userId="0f1fc8fb-7269-4de1-b17d-8e0f766223dc" providerId="ADAL" clId="{59D62D50-1CD7-4769-86DF-435120434D17}" dt="2020-03-12T20:13:02.028" v="7"/>
          <ac:spMkLst>
            <pc:docMk/>
            <pc:sldMk cId="0" sldId="269"/>
            <ac:spMk id="13" creationId="{F4CF3D66-27F3-4B57-9A62-DEF0FAB939A2}"/>
          </ac:spMkLst>
        </pc:spChg>
        <pc:spChg chg="add del mod">
          <ac:chgData name="Juan Cuellar" userId="0f1fc8fb-7269-4de1-b17d-8e0f766223dc" providerId="ADAL" clId="{59D62D50-1CD7-4769-86DF-435120434D17}" dt="2020-03-12T20:13:02.028" v="7"/>
          <ac:spMkLst>
            <pc:docMk/>
            <pc:sldMk cId="0" sldId="269"/>
            <ac:spMk id="14" creationId="{40DB844E-3119-4603-ACE8-7495C1874547}"/>
          </ac:spMkLst>
        </pc:spChg>
        <pc:spChg chg="add del mod">
          <ac:chgData name="Juan Cuellar" userId="0f1fc8fb-7269-4de1-b17d-8e0f766223dc" providerId="ADAL" clId="{59D62D50-1CD7-4769-86DF-435120434D17}" dt="2020-03-12T20:13:02.377" v="9"/>
          <ac:spMkLst>
            <pc:docMk/>
            <pc:sldMk cId="0" sldId="269"/>
            <ac:spMk id="15" creationId="{A5DA93B6-7D76-4006-BB80-57817C3CD96A}"/>
          </ac:spMkLst>
        </pc:spChg>
        <pc:spChg chg="add del mod">
          <ac:chgData name="Juan Cuellar" userId="0f1fc8fb-7269-4de1-b17d-8e0f766223dc" providerId="ADAL" clId="{59D62D50-1CD7-4769-86DF-435120434D17}" dt="2020-03-12T20:13:02.377" v="9"/>
          <ac:spMkLst>
            <pc:docMk/>
            <pc:sldMk cId="0" sldId="269"/>
            <ac:spMk id="16" creationId="{A2292529-668F-4337-AEE6-600667B6BC11}"/>
          </ac:spMkLst>
        </pc:spChg>
        <pc:spChg chg="add del mod">
          <ac:chgData name="Juan Cuellar" userId="0f1fc8fb-7269-4de1-b17d-8e0f766223dc" providerId="ADAL" clId="{59D62D50-1CD7-4769-86DF-435120434D17}" dt="2020-03-12T20:13:02.377" v="9"/>
          <ac:spMkLst>
            <pc:docMk/>
            <pc:sldMk cId="0" sldId="269"/>
            <ac:spMk id="17" creationId="{38A964E3-D037-4C04-9CCC-4FC8997FCC36}"/>
          </ac:spMkLst>
        </pc:spChg>
        <pc:spChg chg="add del mod">
          <ac:chgData name="Juan Cuellar" userId="0f1fc8fb-7269-4de1-b17d-8e0f766223dc" providerId="ADAL" clId="{59D62D50-1CD7-4769-86DF-435120434D17}" dt="2020-03-12T20:13:02.550" v="11"/>
          <ac:spMkLst>
            <pc:docMk/>
            <pc:sldMk cId="0" sldId="269"/>
            <ac:spMk id="18" creationId="{AD15091F-5B48-4CCA-8820-4F50195EEA62}"/>
          </ac:spMkLst>
        </pc:spChg>
        <pc:spChg chg="add del mod">
          <ac:chgData name="Juan Cuellar" userId="0f1fc8fb-7269-4de1-b17d-8e0f766223dc" providerId="ADAL" clId="{59D62D50-1CD7-4769-86DF-435120434D17}" dt="2020-03-12T20:13:02.550" v="11"/>
          <ac:spMkLst>
            <pc:docMk/>
            <pc:sldMk cId="0" sldId="269"/>
            <ac:spMk id="19" creationId="{620BCAFD-9D9F-406F-A16F-C94A00256703}"/>
          </ac:spMkLst>
        </pc:spChg>
        <pc:spChg chg="add del mod">
          <ac:chgData name="Juan Cuellar" userId="0f1fc8fb-7269-4de1-b17d-8e0f766223dc" providerId="ADAL" clId="{59D62D50-1CD7-4769-86DF-435120434D17}" dt="2020-03-12T20:13:02.550" v="11"/>
          <ac:spMkLst>
            <pc:docMk/>
            <pc:sldMk cId="0" sldId="269"/>
            <ac:spMk id="20" creationId="{EF9105F3-33A9-4B05-8B9D-2B869902F4BC}"/>
          </ac:spMkLst>
        </pc:spChg>
        <pc:spChg chg="add del mod">
          <ac:chgData name="Juan Cuellar" userId="0f1fc8fb-7269-4de1-b17d-8e0f766223dc" providerId="ADAL" clId="{59D62D50-1CD7-4769-86DF-435120434D17}" dt="2020-03-12T20:13:02.756" v="13"/>
          <ac:spMkLst>
            <pc:docMk/>
            <pc:sldMk cId="0" sldId="269"/>
            <ac:spMk id="21" creationId="{0A059315-2F66-4307-954D-70A8DFE24829}"/>
          </ac:spMkLst>
        </pc:spChg>
        <pc:spChg chg="add del mod">
          <ac:chgData name="Juan Cuellar" userId="0f1fc8fb-7269-4de1-b17d-8e0f766223dc" providerId="ADAL" clId="{59D62D50-1CD7-4769-86DF-435120434D17}" dt="2020-03-12T20:13:02.756" v="13"/>
          <ac:spMkLst>
            <pc:docMk/>
            <pc:sldMk cId="0" sldId="269"/>
            <ac:spMk id="22" creationId="{95139942-B4F6-472B-A106-9E0D0F80CEFA}"/>
          </ac:spMkLst>
        </pc:spChg>
        <pc:spChg chg="add del mod">
          <ac:chgData name="Juan Cuellar" userId="0f1fc8fb-7269-4de1-b17d-8e0f766223dc" providerId="ADAL" clId="{59D62D50-1CD7-4769-86DF-435120434D17}" dt="2020-03-12T20:13:02.756" v="13"/>
          <ac:spMkLst>
            <pc:docMk/>
            <pc:sldMk cId="0" sldId="269"/>
            <ac:spMk id="23" creationId="{306E2829-DF88-4CF2-9BC0-8C14D4BD0F6C}"/>
          </ac:spMkLst>
        </pc:spChg>
      </pc:sldChg>
      <pc:sldChg chg="addSp delSp modSp del">
        <pc:chgData name="Juan Cuellar" userId="0f1fc8fb-7269-4de1-b17d-8e0f766223dc" providerId="ADAL" clId="{59D62D50-1CD7-4769-86DF-435120434D17}" dt="2020-03-12T20:14:47.366" v="21" actId="47"/>
        <pc:sldMkLst>
          <pc:docMk/>
          <pc:sldMk cId="0" sldId="270"/>
        </pc:sldMkLst>
        <pc:spChg chg="add del mod">
          <ac:chgData name="Juan Cuellar" userId="0f1fc8fb-7269-4de1-b17d-8e0f766223dc" providerId="ADAL" clId="{59D62D50-1CD7-4769-86DF-435120434D17}" dt="2020-03-12T20:13:00.559" v="1"/>
          <ac:spMkLst>
            <pc:docMk/>
            <pc:sldMk cId="0" sldId="270"/>
            <ac:spMk id="2" creationId="{B8173701-D67B-47A3-897E-9A72BED8E1B3}"/>
          </ac:spMkLst>
        </pc:spChg>
        <pc:spChg chg="add del mod">
          <ac:chgData name="Juan Cuellar" userId="0f1fc8fb-7269-4de1-b17d-8e0f766223dc" providerId="ADAL" clId="{59D62D50-1CD7-4769-86DF-435120434D17}" dt="2020-03-12T20:13:00.559" v="1"/>
          <ac:spMkLst>
            <pc:docMk/>
            <pc:sldMk cId="0" sldId="270"/>
            <ac:spMk id="3" creationId="{57B6EE19-792B-4DD3-ACAF-5FF04AD7A714}"/>
          </ac:spMkLst>
        </pc:spChg>
        <pc:spChg chg="add del mod">
          <ac:chgData name="Juan Cuellar" userId="0f1fc8fb-7269-4de1-b17d-8e0f766223dc" providerId="ADAL" clId="{59D62D50-1CD7-4769-86DF-435120434D17}" dt="2020-03-12T20:13:00.559" v="1"/>
          <ac:spMkLst>
            <pc:docMk/>
            <pc:sldMk cId="0" sldId="270"/>
            <ac:spMk id="5" creationId="{C66E36B9-2C2A-4D14-9AB8-A8146E5D110E}"/>
          </ac:spMkLst>
        </pc:spChg>
        <pc:spChg chg="add del mod">
          <ac:chgData name="Juan Cuellar" userId="0f1fc8fb-7269-4de1-b17d-8e0f766223dc" providerId="ADAL" clId="{59D62D50-1CD7-4769-86DF-435120434D17}" dt="2020-03-12T20:13:01.641" v="3"/>
          <ac:spMkLst>
            <pc:docMk/>
            <pc:sldMk cId="0" sldId="270"/>
            <ac:spMk id="6" creationId="{49E03FD8-BF5C-4FDA-855E-412A54E9951C}"/>
          </ac:spMkLst>
        </pc:spChg>
        <pc:spChg chg="add del mod">
          <ac:chgData name="Juan Cuellar" userId="0f1fc8fb-7269-4de1-b17d-8e0f766223dc" providerId="ADAL" clId="{59D62D50-1CD7-4769-86DF-435120434D17}" dt="2020-03-12T20:13:01.641" v="3"/>
          <ac:spMkLst>
            <pc:docMk/>
            <pc:sldMk cId="0" sldId="270"/>
            <ac:spMk id="7" creationId="{4CF1E046-77CC-4330-B1C7-86323ACF2F7D}"/>
          </ac:spMkLst>
        </pc:spChg>
        <pc:spChg chg="add del mod">
          <ac:chgData name="Juan Cuellar" userId="0f1fc8fb-7269-4de1-b17d-8e0f766223dc" providerId="ADAL" clId="{59D62D50-1CD7-4769-86DF-435120434D17}" dt="2020-03-12T20:13:01.641" v="3"/>
          <ac:spMkLst>
            <pc:docMk/>
            <pc:sldMk cId="0" sldId="270"/>
            <ac:spMk id="8" creationId="{05222173-E4E5-4A8F-B915-28E40CB2D859}"/>
          </ac:spMkLst>
        </pc:spChg>
        <pc:spChg chg="add del mod">
          <ac:chgData name="Juan Cuellar" userId="0f1fc8fb-7269-4de1-b17d-8e0f766223dc" providerId="ADAL" clId="{59D62D50-1CD7-4769-86DF-435120434D17}" dt="2020-03-12T20:13:01.841" v="5"/>
          <ac:spMkLst>
            <pc:docMk/>
            <pc:sldMk cId="0" sldId="270"/>
            <ac:spMk id="9" creationId="{6043E72A-6842-4234-9FC0-6EB1CF65FC76}"/>
          </ac:spMkLst>
        </pc:spChg>
        <pc:spChg chg="add del mod">
          <ac:chgData name="Juan Cuellar" userId="0f1fc8fb-7269-4de1-b17d-8e0f766223dc" providerId="ADAL" clId="{59D62D50-1CD7-4769-86DF-435120434D17}" dt="2020-03-12T20:13:01.841" v="5"/>
          <ac:spMkLst>
            <pc:docMk/>
            <pc:sldMk cId="0" sldId="270"/>
            <ac:spMk id="10" creationId="{D55191DF-F6CF-4601-9616-B18E0EA57783}"/>
          </ac:spMkLst>
        </pc:spChg>
        <pc:spChg chg="add del mod">
          <ac:chgData name="Juan Cuellar" userId="0f1fc8fb-7269-4de1-b17d-8e0f766223dc" providerId="ADAL" clId="{59D62D50-1CD7-4769-86DF-435120434D17}" dt="2020-03-12T20:13:01.841" v="5"/>
          <ac:spMkLst>
            <pc:docMk/>
            <pc:sldMk cId="0" sldId="270"/>
            <ac:spMk id="11" creationId="{3C87FAAF-2EE9-4BAB-9CBA-7CD942B524D5}"/>
          </ac:spMkLst>
        </pc:spChg>
        <pc:spChg chg="add del mod">
          <ac:chgData name="Juan Cuellar" userId="0f1fc8fb-7269-4de1-b17d-8e0f766223dc" providerId="ADAL" clId="{59D62D50-1CD7-4769-86DF-435120434D17}" dt="2020-03-12T20:13:02.028" v="7"/>
          <ac:spMkLst>
            <pc:docMk/>
            <pc:sldMk cId="0" sldId="270"/>
            <ac:spMk id="12" creationId="{1099780A-2C66-424C-B5C3-3F77DF2B0A1A}"/>
          </ac:spMkLst>
        </pc:spChg>
        <pc:spChg chg="add del mod">
          <ac:chgData name="Juan Cuellar" userId="0f1fc8fb-7269-4de1-b17d-8e0f766223dc" providerId="ADAL" clId="{59D62D50-1CD7-4769-86DF-435120434D17}" dt="2020-03-12T20:13:02.028" v="7"/>
          <ac:spMkLst>
            <pc:docMk/>
            <pc:sldMk cId="0" sldId="270"/>
            <ac:spMk id="13" creationId="{962CAAE9-4852-4DA4-8376-7AECB7071E7B}"/>
          </ac:spMkLst>
        </pc:spChg>
        <pc:spChg chg="add del mod">
          <ac:chgData name="Juan Cuellar" userId="0f1fc8fb-7269-4de1-b17d-8e0f766223dc" providerId="ADAL" clId="{59D62D50-1CD7-4769-86DF-435120434D17}" dt="2020-03-12T20:13:02.028" v="7"/>
          <ac:spMkLst>
            <pc:docMk/>
            <pc:sldMk cId="0" sldId="270"/>
            <ac:spMk id="14" creationId="{5D1DFAEC-1BA9-4873-9B02-6BC2DD06C00D}"/>
          </ac:spMkLst>
        </pc:spChg>
        <pc:spChg chg="add del mod">
          <ac:chgData name="Juan Cuellar" userId="0f1fc8fb-7269-4de1-b17d-8e0f766223dc" providerId="ADAL" clId="{59D62D50-1CD7-4769-86DF-435120434D17}" dt="2020-03-12T20:13:02.377" v="9"/>
          <ac:spMkLst>
            <pc:docMk/>
            <pc:sldMk cId="0" sldId="270"/>
            <ac:spMk id="15" creationId="{0CCE9956-1180-4994-A0CB-499B48C654AC}"/>
          </ac:spMkLst>
        </pc:spChg>
        <pc:spChg chg="add del mod">
          <ac:chgData name="Juan Cuellar" userId="0f1fc8fb-7269-4de1-b17d-8e0f766223dc" providerId="ADAL" clId="{59D62D50-1CD7-4769-86DF-435120434D17}" dt="2020-03-12T20:13:02.377" v="9"/>
          <ac:spMkLst>
            <pc:docMk/>
            <pc:sldMk cId="0" sldId="270"/>
            <ac:spMk id="16" creationId="{406603C4-C59E-4EC4-8056-8B0F45F3920A}"/>
          </ac:spMkLst>
        </pc:spChg>
        <pc:spChg chg="add del mod">
          <ac:chgData name="Juan Cuellar" userId="0f1fc8fb-7269-4de1-b17d-8e0f766223dc" providerId="ADAL" clId="{59D62D50-1CD7-4769-86DF-435120434D17}" dt="2020-03-12T20:13:02.377" v="9"/>
          <ac:spMkLst>
            <pc:docMk/>
            <pc:sldMk cId="0" sldId="270"/>
            <ac:spMk id="17" creationId="{C27785C2-7552-445E-8436-70520D1D7921}"/>
          </ac:spMkLst>
        </pc:spChg>
        <pc:spChg chg="add del mod">
          <ac:chgData name="Juan Cuellar" userId="0f1fc8fb-7269-4de1-b17d-8e0f766223dc" providerId="ADAL" clId="{59D62D50-1CD7-4769-86DF-435120434D17}" dt="2020-03-12T20:13:02.550" v="11"/>
          <ac:spMkLst>
            <pc:docMk/>
            <pc:sldMk cId="0" sldId="270"/>
            <ac:spMk id="18" creationId="{58DB9D58-8EED-4A92-88BE-FA0ED0AB8521}"/>
          </ac:spMkLst>
        </pc:spChg>
        <pc:spChg chg="add del mod">
          <ac:chgData name="Juan Cuellar" userId="0f1fc8fb-7269-4de1-b17d-8e0f766223dc" providerId="ADAL" clId="{59D62D50-1CD7-4769-86DF-435120434D17}" dt="2020-03-12T20:13:02.550" v="11"/>
          <ac:spMkLst>
            <pc:docMk/>
            <pc:sldMk cId="0" sldId="270"/>
            <ac:spMk id="19" creationId="{17853AC2-231A-4397-A8B2-CC5474200093}"/>
          </ac:spMkLst>
        </pc:spChg>
        <pc:spChg chg="add del mod">
          <ac:chgData name="Juan Cuellar" userId="0f1fc8fb-7269-4de1-b17d-8e0f766223dc" providerId="ADAL" clId="{59D62D50-1CD7-4769-86DF-435120434D17}" dt="2020-03-12T20:13:02.550" v="11"/>
          <ac:spMkLst>
            <pc:docMk/>
            <pc:sldMk cId="0" sldId="270"/>
            <ac:spMk id="20" creationId="{05BA25AB-314F-4F89-8286-2908EF183F0A}"/>
          </ac:spMkLst>
        </pc:spChg>
        <pc:spChg chg="add del mod">
          <ac:chgData name="Juan Cuellar" userId="0f1fc8fb-7269-4de1-b17d-8e0f766223dc" providerId="ADAL" clId="{59D62D50-1CD7-4769-86DF-435120434D17}" dt="2020-03-12T20:13:02.756" v="13"/>
          <ac:spMkLst>
            <pc:docMk/>
            <pc:sldMk cId="0" sldId="270"/>
            <ac:spMk id="21" creationId="{FF1FAD25-0154-4AA6-BF5D-C140BEBEEFD7}"/>
          </ac:spMkLst>
        </pc:spChg>
        <pc:spChg chg="add del mod">
          <ac:chgData name="Juan Cuellar" userId="0f1fc8fb-7269-4de1-b17d-8e0f766223dc" providerId="ADAL" clId="{59D62D50-1CD7-4769-86DF-435120434D17}" dt="2020-03-12T20:13:02.756" v="13"/>
          <ac:spMkLst>
            <pc:docMk/>
            <pc:sldMk cId="0" sldId="270"/>
            <ac:spMk id="22" creationId="{90F2403D-C010-42C8-BAF4-80AA5B746329}"/>
          </ac:spMkLst>
        </pc:spChg>
        <pc:spChg chg="add del mod">
          <ac:chgData name="Juan Cuellar" userId="0f1fc8fb-7269-4de1-b17d-8e0f766223dc" providerId="ADAL" clId="{59D62D50-1CD7-4769-86DF-435120434D17}" dt="2020-03-12T20:13:02.756" v="13"/>
          <ac:spMkLst>
            <pc:docMk/>
            <pc:sldMk cId="0" sldId="270"/>
            <ac:spMk id="23" creationId="{DC0B7C1E-AC38-4D83-842A-CB7ADB71970B}"/>
          </ac:spMkLst>
        </pc:spChg>
        <pc:spChg chg="mod">
          <ac:chgData name="Juan Cuellar" userId="0f1fc8fb-7269-4de1-b17d-8e0f766223dc" providerId="ADAL" clId="{59D62D50-1CD7-4769-86DF-435120434D17}" dt="2020-03-12T20:14:39.885" v="20" actId="6549"/>
          <ac:spMkLst>
            <pc:docMk/>
            <pc:sldMk cId="0" sldId="270"/>
            <ac:spMk id="22531" creationId="{00000000-0000-0000-0000-000000000000}"/>
          </ac:spMkLst>
        </pc:spChg>
      </pc:sldChg>
      <pc:sldMasterChg chg="modSp modSldLayout">
        <pc:chgData name="Juan Cuellar" userId="0f1fc8fb-7269-4de1-b17d-8e0f766223dc" providerId="ADAL" clId="{59D62D50-1CD7-4769-86DF-435120434D17}" dt="2020-03-12T20:12:17.090" v="0"/>
        <pc:sldMasterMkLst>
          <pc:docMk/>
          <pc:sldMasterMk cId="0" sldId="2147483654"/>
        </pc:sldMasterMkLst>
        <pc:spChg chg="mod">
          <ac:chgData name="Juan Cuellar" userId="0f1fc8fb-7269-4de1-b17d-8e0f766223dc" providerId="ADAL" clId="{59D62D50-1CD7-4769-86DF-435120434D17}" dt="2020-03-12T20:12:17.090" v="0"/>
          <ac:spMkLst>
            <pc:docMk/>
            <pc:sldMasterMk cId="0" sldId="2147483654"/>
            <ac:spMk id="27653" creationId="{00000000-0000-0000-0000-000000000000}"/>
          </ac:spMkLst>
        </pc:spChg>
        <pc:spChg chg="mod">
          <ac:chgData name="Juan Cuellar" userId="0f1fc8fb-7269-4de1-b17d-8e0f766223dc" providerId="ADAL" clId="{59D62D50-1CD7-4769-86DF-435120434D17}" dt="2020-03-12T20:12:17.090" v="0"/>
          <ac:spMkLst>
            <pc:docMk/>
            <pc:sldMasterMk cId="0" sldId="2147483654"/>
            <ac:spMk id="27654" creationId="{00000000-0000-0000-0000-000000000000}"/>
          </ac:spMkLst>
        </pc:spChg>
        <pc:spChg chg="mod">
          <ac:chgData name="Juan Cuellar" userId="0f1fc8fb-7269-4de1-b17d-8e0f766223dc" providerId="ADAL" clId="{59D62D50-1CD7-4769-86DF-435120434D17}" dt="2020-03-12T20:12:17.090" v="0"/>
          <ac:spMkLst>
            <pc:docMk/>
            <pc:sldMasterMk cId="0" sldId="2147483654"/>
            <ac:spMk id="27655" creationId="{00000000-0000-0000-0000-000000000000}"/>
          </ac:spMkLst>
        </pc:spChg>
        <pc:spChg chg="mod">
          <ac:chgData name="Juan Cuellar" userId="0f1fc8fb-7269-4de1-b17d-8e0f766223dc" providerId="ADAL" clId="{59D62D50-1CD7-4769-86DF-435120434D17}" dt="2020-03-12T20:12:17.090" v="0"/>
          <ac:spMkLst>
            <pc:docMk/>
            <pc:sldMasterMk cId="0" sldId="2147483654"/>
            <ac:spMk id="27656" creationId="{00000000-0000-0000-0000-000000000000}"/>
          </ac:spMkLst>
        </pc:spChg>
        <pc:spChg chg="mod">
          <ac:chgData name="Juan Cuellar" userId="0f1fc8fb-7269-4de1-b17d-8e0f766223dc" providerId="ADAL" clId="{59D62D50-1CD7-4769-86DF-435120434D17}" dt="2020-03-12T20:12:17.090" v="0"/>
          <ac:spMkLst>
            <pc:docMk/>
            <pc:sldMasterMk cId="0" sldId="2147483654"/>
            <ac:spMk id="27657" creationId="{00000000-0000-0000-0000-000000000000}"/>
          </ac:spMkLst>
        </pc:spChg>
        <pc:grpChg chg="mod">
          <ac:chgData name="Juan Cuellar" userId="0f1fc8fb-7269-4de1-b17d-8e0f766223dc" providerId="ADAL" clId="{59D62D50-1CD7-4769-86DF-435120434D17}" dt="2020-03-12T20:12:17.090" v="0"/>
          <ac:grpSpMkLst>
            <pc:docMk/>
            <pc:sldMasterMk cId="0" sldId="2147483654"/>
            <ac:grpSpMk id="27650" creationId="{00000000-0000-0000-0000-000000000000}"/>
          </ac:grpSpMkLst>
        </pc:grpChg>
        <pc:sldLayoutChg chg="modSp">
          <pc:chgData name="Juan Cuellar" userId="0f1fc8fb-7269-4de1-b17d-8e0f766223dc" providerId="ADAL" clId="{59D62D50-1CD7-4769-86DF-435120434D17}" dt="2020-03-12T20:12:17.090" v="0"/>
          <pc:sldLayoutMkLst>
            <pc:docMk/>
            <pc:sldMasterMk cId="0" sldId="2147483654"/>
            <pc:sldLayoutMk cId="0" sldId="2147483655"/>
          </pc:sldLayoutMkLst>
          <pc:spChg chg="mod">
            <ac:chgData name="Juan Cuellar" userId="0f1fc8fb-7269-4de1-b17d-8e0f766223dc" providerId="ADAL" clId="{59D62D50-1CD7-4769-86DF-435120434D17}" dt="2020-03-12T20:12:17.090" v="0"/>
            <ac:spMkLst>
              <pc:docMk/>
              <pc:sldMasterMk cId="0" sldId="2147483654"/>
              <pc:sldLayoutMk cId="0" sldId="2147483655"/>
              <ac:spMk id="28677" creationId="{00000000-0000-0000-0000-000000000000}"/>
            </ac:spMkLst>
          </pc:spChg>
          <pc:spChg chg="mod">
            <ac:chgData name="Juan Cuellar" userId="0f1fc8fb-7269-4de1-b17d-8e0f766223dc" providerId="ADAL" clId="{59D62D50-1CD7-4769-86DF-435120434D17}" dt="2020-03-12T20:12:17.090" v="0"/>
            <ac:spMkLst>
              <pc:docMk/>
              <pc:sldMasterMk cId="0" sldId="2147483654"/>
              <pc:sldLayoutMk cId="0" sldId="2147483655"/>
              <ac:spMk id="28678" creationId="{00000000-0000-0000-0000-000000000000}"/>
            </ac:spMkLst>
          </pc:spChg>
          <pc:spChg chg="mod">
            <ac:chgData name="Juan Cuellar" userId="0f1fc8fb-7269-4de1-b17d-8e0f766223dc" providerId="ADAL" clId="{59D62D50-1CD7-4769-86DF-435120434D17}" dt="2020-03-12T20:12:17.090" v="0"/>
            <ac:spMkLst>
              <pc:docMk/>
              <pc:sldMasterMk cId="0" sldId="2147483654"/>
              <pc:sldLayoutMk cId="0" sldId="2147483655"/>
              <ac:spMk id="28679" creationId="{00000000-0000-0000-0000-000000000000}"/>
            </ac:spMkLst>
          </pc:spChg>
          <pc:spChg chg="mod">
            <ac:chgData name="Juan Cuellar" userId="0f1fc8fb-7269-4de1-b17d-8e0f766223dc" providerId="ADAL" clId="{59D62D50-1CD7-4769-86DF-435120434D17}" dt="2020-03-12T20:12:17.090" v="0"/>
            <ac:spMkLst>
              <pc:docMk/>
              <pc:sldMasterMk cId="0" sldId="2147483654"/>
              <pc:sldLayoutMk cId="0" sldId="2147483655"/>
              <ac:spMk id="28680" creationId="{00000000-0000-0000-0000-000000000000}"/>
            </ac:spMkLst>
          </pc:spChg>
          <pc:spChg chg="mod">
            <ac:chgData name="Juan Cuellar" userId="0f1fc8fb-7269-4de1-b17d-8e0f766223dc" providerId="ADAL" clId="{59D62D50-1CD7-4769-86DF-435120434D17}" dt="2020-03-12T20:12:17.090" v="0"/>
            <ac:spMkLst>
              <pc:docMk/>
              <pc:sldMasterMk cId="0" sldId="2147483654"/>
              <pc:sldLayoutMk cId="0" sldId="2147483655"/>
              <ac:spMk id="28681" creationId="{00000000-0000-0000-0000-000000000000}"/>
            </ac:spMkLst>
          </pc:spChg>
          <pc:grpChg chg="mod">
            <ac:chgData name="Juan Cuellar" userId="0f1fc8fb-7269-4de1-b17d-8e0f766223dc" providerId="ADAL" clId="{59D62D50-1CD7-4769-86DF-435120434D17}" dt="2020-03-12T20:12:17.090" v="0"/>
            <ac:grpSpMkLst>
              <pc:docMk/>
              <pc:sldMasterMk cId="0" sldId="2147483654"/>
              <pc:sldLayoutMk cId="0" sldId="2147483655"/>
              <ac:grpSpMk id="28674" creationId="{00000000-0000-0000-0000-000000000000}"/>
            </ac:grpSpMkLst>
          </pc:grpChg>
        </pc:sldLayoutChg>
        <pc:sldLayoutChg chg="modSp">
          <pc:chgData name="Juan Cuellar" userId="0f1fc8fb-7269-4de1-b17d-8e0f766223dc" providerId="ADAL" clId="{59D62D50-1CD7-4769-86DF-435120434D17}" dt="2020-03-12T20:12:17.090" v="0"/>
          <pc:sldLayoutMkLst>
            <pc:docMk/>
            <pc:sldMasterMk cId="0" sldId="2147483654"/>
            <pc:sldLayoutMk cId="0" sldId="2147483657"/>
          </pc:sldLayoutMkLst>
          <pc:spChg chg="mod">
            <ac:chgData name="Juan Cuellar" userId="0f1fc8fb-7269-4de1-b17d-8e0f766223dc" providerId="ADAL" clId="{59D62D50-1CD7-4769-86DF-435120434D17}" dt="2020-03-12T20:12:17.090" v="0"/>
            <ac:spMkLst>
              <pc:docMk/>
              <pc:sldMasterMk cId="0" sldId="2147483654"/>
              <pc:sldLayoutMk cId="0" sldId="2147483657"/>
              <ac:spMk id="2" creationId="{00000000-0000-0000-0000-000000000000}"/>
            </ac:spMkLst>
          </pc:spChg>
          <pc:spChg chg="mod">
            <ac:chgData name="Juan Cuellar" userId="0f1fc8fb-7269-4de1-b17d-8e0f766223dc" providerId="ADAL" clId="{59D62D50-1CD7-4769-86DF-435120434D17}" dt="2020-03-12T20:12:17.090" v="0"/>
            <ac:spMkLst>
              <pc:docMk/>
              <pc:sldMasterMk cId="0" sldId="2147483654"/>
              <pc:sldLayoutMk cId="0" sldId="2147483657"/>
              <ac:spMk id="3" creationId="{00000000-0000-0000-0000-000000000000}"/>
            </ac:spMkLst>
          </pc:spChg>
        </pc:sldLayoutChg>
        <pc:sldLayoutChg chg="modSp">
          <pc:chgData name="Juan Cuellar" userId="0f1fc8fb-7269-4de1-b17d-8e0f766223dc" providerId="ADAL" clId="{59D62D50-1CD7-4769-86DF-435120434D17}" dt="2020-03-12T20:12:17.090" v="0"/>
          <pc:sldLayoutMkLst>
            <pc:docMk/>
            <pc:sldMasterMk cId="0" sldId="2147483654"/>
            <pc:sldLayoutMk cId="0" sldId="2147483658"/>
          </pc:sldLayoutMkLst>
          <pc:spChg chg="mod">
            <ac:chgData name="Juan Cuellar" userId="0f1fc8fb-7269-4de1-b17d-8e0f766223dc" providerId="ADAL" clId="{59D62D50-1CD7-4769-86DF-435120434D17}" dt="2020-03-12T20:12:17.090" v="0"/>
            <ac:spMkLst>
              <pc:docMk/>
              <pc:sldMasterMk cId="0" sldId="2147483654"/>
              <pc:sldLayoutMk cId="0" sldId="2147483658"/>
              <ac:spMk id="3" creationId="{00000000-0000-0000-0000-000000000000}"/>
            </ac:spMkLst>
          </pc:spChg>
          <pc:spChg chg="mod">
            <ac:chgData name="Juan Cuellar" userId="0f1fc8fb-7269-4de1-b17d-8e0f766223dc" providerId="ADAL" clId="{59D62D50-1CD7-4769-86DF-435120434D17}" dt="2020-03-12T20:12:17.090" v="0"/>
            <ac:spMkLst>
              <pc:docMk/>
              <pc:sldMasterMk cId="0" sldId="2147483654"/>
              <pc:sldLayoutMk cId="0" sldId="2147483658"/>
              <ac:spMk id="4" creationId="{00000000-0000-0000-0000-000000000000}"/>
            </ac:spMkLst>
          </pc:spChg>
        </pc:sldLayoutChg>
        <pc:sldLayoutChg chg="modSp">
          <pc:chgData name="Juan Cuellar" userId="0f1fc8fb-7269-4de1-b17d-8e0f766223dc" providerId="ADAL" clId="{59D62D50-1CD7-4769-86DF-435120434D17}" dt="2020-03-12T20:12:17.090" v="0"/>
          <pc:sldLayoutMkLst>
            <pc:docMk/>
            <pc:sldMasterMk cId="0" sldId="2147483654"/>
            <pc:sldLayoutMk cId="0" sldId="2147483659"/>
          </pc:sldLayoutMkLst>
          <pc:spChg chg="mod">
            <ac:chgData name="Juan Cuellar" userId="0f1fc8fb-7269-4de1-b17d-8e0f766223dc" providerId="ADAL" clId="{59D62D50-1CD7-4769-86DF-435120434D17}" dt="2020-03-12T20:12:17.090" v="0"/>
            <ac:spMkLst>
              <pc:docMk/>
              <pc:sldMasterMk cId="0" sldId="2147483654"/>
              <pc:sldLayoutMk cId="0" sldId="2147483659"/>
              <ac:spMk id="2" creationId="{00000000-0000-0000-0000-000000000000}"/>
            </ac:spMkLst>
          </pc:spChg>
          <pc:spChg chg="mod">
            <ac:chgData name="Juan Cuellar" userId="0f1fc8fb-7269-4de1-b17d-8e0f766223dc" providerId="ADAL" clId="{59D62D50-1CD7-4769-86DF-435120434D17}" dt="2020-03-12T20:12:17.090" v="0"/>
            <ac:spMkLst>
              <pc:docMk/>
              <pc:sldMasterMk cId="0" sldId="2147483654"/>
              <pc:sldLayoutMk cId="0" sldId="2147483659"/>
              <ac:spMk id="3" creationId="{00000000-0000-0000-0000-000000000000}"/>
            </ac:spMkLst>
          </pc:spChg>
          <pc:spChg chg="mod">
            <ac:chgData name="Juan Cuellar" userId="0f1fc8fb-7269-4de1-b17d-8e0f766223dc" providerId="ADAL" clId="{59D62D50-1CD7-4769-86DF-435120434D17}" dt="2020-03-12T20:12:17.090" v="0"/>
            <ac:spMkLst>
              <pc:docMk/>
              <pc:sldMasterMk cId="0" sldId="2147483654"/>
              <pc:sldLayoutMk cId="0" sldId="2147483659"/>
              <ac:spMk id="4" creationId="{00000000-0000-0000-0000-000000000000}"/>
            </ac:spMkLst>
          </pc:spChg>
          <pc:spChg chg="mod">
            <ac:chgData name="Juan Cuellar" userId="0f1fc8fb-7269-4de1-b17d-8e0f766223dc" providerId="ADAL" clId="{59D62D50-1CD7-4769-86DF-435120434D17}" dt="2020-03-12T20:12:17.090" v="0"/>
            <ac:spMkLst>
              <pc:docMk/>
              <pc:sldMasterMk cId="0" sldId="2147483654"/>
              <pc:sldLayoutMk cId="0" sldId="2147483659"/>
              <ac:spMk id="5" creationId="{00000000-0000-0000-0000-000000000000}"/>
            </ac:spMkLst>
          </pc:spChg>
          <pc:spChg chg="mod">
            <ac:chgData name="Juan Cuellar" userId="0f1fc8fb-7269-4de1-b17d-8e0f766223dc" providerId="ADAL" clId="{59D62D50-1CD7-4769-86DF-435120434D17}" dt="2020-03-12T20:12:17.090" v="0"/>
            <ac:spMkLst>
              <pc:docMk/>
              <pc:sldMasterMk cId="0" sldId="2147483654"/>
              <pc:sldLayoutMk cId="0" sldId="2147483659"/>
              <ac:spMk id="6" creationId="{00000000-0000-0000-0000-000000000000}"/>
            </ac:spMkLst>
          </pc:spChg>
        </pc:sldLayoutChg>
        <pc:sldLayoutChg chg="modSp">
          <pc:chgData name="Juan Cuellar" userId="0f1fc8fb-7269-4de1-b17d-8e0f766223dc" providerId="ADAL" clId="{59D62D50-1CD7-4769-86DF-435120434D17}" dt="2020-03-12T20:12:17.090" v="0"/>
          <pc:sldLayoutMkLst>
            <pc:docMk/>
            <pc:sldMasterMk cId="0" sldId="2147483654"/>
            <pc:sldLayoutMk cId="0" sldId="2147483662"/>
          </pc:sldLayoutMkLst>
          <pc:spChg chg="mod">
            <ac:chgData name="Juan Cuellar" userId="0f1fc8fb-7269-4de1-b17d-8e0f766223dc" providerId="ADAL" clId="{59D62D50-1CD7-4769-86DF-435120434D17}" dt="2020-03-12T20:12:17.090" v="0"/>
            <ac:spMkLst>
              <pc:docMk/>
              <pc:sldMasterMk cId="0" sldId="2147483654"/>
              <pc:sldLayoutMk cId="0" sldId="2147483662"/>
              <ac:spMk id="2" creationId="{00000000-0000-0000-0000-000000000000}"/>
            </ac:spMkLst>
          </pc:spChg>
          <pc:spChg chg="mod">
            <ac:chgData name="Juan Cuellar" userId="0f1fc8fb-7269-4de1-b17d-8e0f766223dc" providerId="ADAL" clId="{59D62D50-1CD7-4769-86DF-435120434D17}" dt="2020-03-12T20:12:17.090" v="0"/>
            <ac:spMkLst>
              <pc:docMk/>
              <pc:sldMasterMk cId="0" sldId="2147483654"/>
              <pc:sldLayoutMk cId="0" sldId="2147483662"/>
              <ac:spMk id="3" creationId="{00000000-0000-0000-0000-000000000000}"/>
            </ac:spMkLst>
          </pc:spChg>
          <pc:spChg chg="mod">
            <ac:chgData name="Juan Cuellar" userId="0f1fc8fb-7269-4de1-b17d-8e0f766223dc" providerId="ADAL" clId="{59D62D50-1CD7-4769-86DF-435120434D17}" dt="2020-03-12T20:12:17.090" v="0"/>
            <ac:spMkLst>
              <pc:docMk/>
              <pc:sldMasterMk cId="0" sldId="2147483654"/>
              <pc:sldLayoutMk cId="0" sldId="2147483662"/>
              <ac:spMk id="4" creationId="{00000000-0000-0000-0000-000000000000}"/>
            </ac:spMkLst>
          </pc:spChg>
        </pc:sldLayoutChg>
        <pc:sldLayoutChg chg="modSp">
          <pc:chgData name="Juan Cuellar" userId="0f1fc8fb-7269-4de1-b17d-8e0f766223dc" providerId="ADAL" clId="{59D62D50-1CD7-4769-86DF-435120434D17}" dt="2020-03-12T20:12:17.090" v="0"/>
          <pc:sldLayoutMkLst>
            <pc:docMk/>
            <pc:sldMasterMk cId="0" sldId="2147483654"/>
            <pc:sldLayoutMk cId="0" sldId="2147483663"/>
          </pc:sldLayoutMkLst>
          <pc:spChg chg="mod">
            <ac:chgData name="Juan Cuellar" userId="0f1fc8fb-7269-4de1-b17d-8e0f766223dc" providerId="ADAL" clId="{59D62D50-1CD7-4769-86DF-435120434D17}" dt="2020-03-12T20:12:17.090" v="0"/>
            <ac:spMkLst>
              <pc:docMk/>
              <pc:sldMasterMk cId="0" sldId="2147483654"/>
              <pc:sldLayoutMk cId="0" sldId="2147483663"/>
              <ac:spMk id="2" creationId="{00000000-0000-0000-0000-000000000000}"/>
            </ac:spMkLst>
          </pc:spChg>
          <pc:spChg chg="mod">
            <ac:chgData name="Juan Cuellar" userId="0f1fc8fb-7269-4de1-b17d-8e0f766223dc" providerId="ADAL" clId="{59D62D50-1CD7-4769-86DF-435120434D17}" dt="2020-03-12T20:12:17.090" v="0"/>
            <ac:spMkLst>
              <pc:docMk/>
              <pc:sldMasterMk cId="0" sldId="2147483654"/>
              <pc:sldLayoutMk cId="0" sldId="2147483663"/>
              <ac:spMk id="3" creationId="{00000000-0000-0000-0000-000000000000}"/>
            </ac:spMkLst>
          </pc:spChg>
          <pc:spChg chg="mod">
            <ac:chgData name="Juan Cuellar" userId="0f1fc8fb-7269-4de1-b17d-8e0f766223dc" providerId="ADAL" clId="{59D62D50-1CD7-4769-86DF-435120434D17}" dt="2020-03-12T20:12:17.090" v="0"/>
            <ac:spMkLst>
              <pc:docMk/>
              <pc:sldMasterMk cId="0" sldId="2147483654"/>
              <pc:sldLayoutMk cId="0" sldId="2147483663"/>
              <ac:spMk id="4" creationId="{00000000-0000-0000-0000-000000000000}"/>
            </ac:spMkLst>
          </pc:spChg>
        </pc:sldLayoutChg>
        <pc:sldLayoutChg chg="modSp">
          <pc:chgData name="Juan Cuellar" userId="0f1fc8fb-7269-4de1-b17d-8e0f766223dc" providerId="ADAL" clId="{59D62D50-1CD7-4769-86DF-435120434D17}" dt="2020-03-12T20:12:17.090" v="0"/>
          <pc:sldLayoutMkLst>
            <pc:docMk/>
            <pc:sldMasterMk cId="0" sldId="2147483654"/>
            <pc:sldLayoutMk cId="0" sldId="2147483665"/>
          </pc:sldLayoutMkLst>
          <pc:spChg chg="mod">
            <ac:chgData name="Juan Cuellar" userId="0f1fc8fb-7269-4de1-b17d-8e0f766223dc" providerId="ADAL" clId="{59D62D50-1CD7-4769-86DF-435120434D17}" dt="2020-03-12T20:12:17.090" v="0"/>
            <ac:spMkLst>
              <pc:docMk/>
              <pc:sldMasterMk cId="0" sldId="2147483654"/>
              <pc:sldLayoutMk cId="0" sldId="2147483665"/>
              <ac:spMk id="2" creationId="{00000000-0000-0000-0000-000000000000}"/>
            </ac:spMkLst>
          </pc:spChg>
          <pc:spChg chg="mod">
            <ac:chgData name="Juan Cuellar" userId="0f1fc8fb-7269-4de1-b17d-8e0f766223dc" providerId="ADAL" clId="{59D62D50-1CD7-4769-86DF-435120434D17}" dt="2020-03-12T20:12:17.090" v="0"/>
            <ac:spMkLst>
              <pc:docMk/>
              <pc:sldMasterMk cId="0" sldId="2147483654"/>
              <pc:sldLayoutMk cId="0" sldId="2147483665"/>
              <ac:spMk id="3" creationId="{00000000-0000-0000-0000-000000000000}"/>
            </ac:spMkLst>
          </pc:spChg>
        </pc:sldLayoutChg>
      </pc:sldMasterChg>
      <pc:sldMasterChg chg="modSp modSldLayout">
        <pc:chgData name="Juan Cuellar" userId="0f1fc8fb-7269-4de1-b17d-8e0f766223dc" providerId="ADAL" clId="{59D62D50-1CD7-4769-86DF-435120434D17}" dt="2020-03-12T20:12:17.090" v="0"/>
        <pc:sldMasterMkLst>
          <pc:docMk/>
          <pc:sldMasterMk cId="0" sldId="2147483666"/>
        </pc:sldMasterMkLst>
        <pc:spChg chg="mod">
          <ac:chgData name="Juan Cuellar" userId="0f1fc8fb-7269-4de1-b17d-8e0f766223dc" providerId="ADAL" clId="{59D62D50-1CD7-4769-86DF-435120434D17}" dt="2020-03-12T20:12:17.090" v="0"/>
          <ac:spMkLst>
            <pc:docMk/>
            <pc:sldMasterMk cId="0" sldId="2147483666"/>
            <ac:spMk id="27653" creationId="{00000000-0000-0000-0000-000000000000}"/>
          </ac:spMkLst>
        </pc:spChg>
        <pc:spChg chg="mod">
          <ac:chgData name="Juan Cuellar" userId="0f1fc8fb-7269-4de1-b17d-8e0f766223dc" providerId="ADAL" clId="{59D62D50-1CD7-4769-86DF-435120434D17}" dt="2020-03-12T20:12:17.090" v="0"/>
          <ac:spMkLst>
            <pc:docMk/>
            <pc:sldMasterMk cId="0" sldId="2147483666"/>
            <ac:spMk id="27654" creationId="{00000000-0000-0000-0000-000000000000}"/>
          </ac:spMkLst>
        </pc:spChg>
        <pc:spChg chg="mod">
          <ac:chgData name="Juan Cuellar" userId="0f1fc8fb-7269-4de1-b17d-8e0f766223dc" providerId="ADAL" clId="{59D62D50-1CD7-4769-86DF-435120434D17}" dt="2020-03-12T20:12:17.090" v="0"/>
          <ac:spMkLst>
            <pc:docMk/>
            <pc:sldMasterMk cId="0" sldId="2147483666"/>
            <ac:spMk id="27655" creationId="{00000000-0000-0000-0000-000000000000}"/>
          </ac:spMkLst>
        </pc:spChg>
        <pc:spChg chg="mod">
          <ac:chgData name="Juan Cuellar" userId="0f1fc8fb-7269-4de1-b17d-8e0f766223dc" providerId="ADAL" clId="{59D62D50-1CD7-4769-86DF-435120434D17}" dt="2020-03-12T20:12:17.090" v="0"/>
          <ac:spMkLst>
            <pc:docMk/>
            <pc:sldMasterMk cId="0" sldId="2147483666"/>
            <ac:spMk id="27656" creationId="{00000000-0000-0000-0000-000000000000}"/>
          </ac:spMkLst>
        </pc:spChg>
        <pc:spChg chg="mod">
          <ac:chgData name="Juan Cuellar" userId="0f1fc8fb-7269-4de1-b17d-8e0f766223dc" providerId="ADAL" clId="{59D62D50-1CD7-4769-86DF-435120434D17}" dt="2020-03-12T20:12:17.090" v="0"/>
          <ac:spMkLst>
            <pc:docMk/>
            <pc:sldMasterMk cId="0" sldId="2147483666"/>
            <ac:spMk id="27657" creationId="{00000000-0000-0000-0000-000000000000}"/>
          </ac:spMkLst>
        </pc:spChg>
        <pc:grpChg chg="mod">
          <ac:chgData name="Juan Cuellar" userId="0f1fc8fb-7269-4de1-b17d-8e0f766223dc" providerId="ADAL" clId="{59D62D50-1CD7-4769-86DF-435120434D17}" dt="2020-03-12T20:12:17.090" v="0"/>
          <ac:grpSpMkLst>
            <pc:docMk/>
            <pc:sldMasterMk cId="0" sldId="2147483666"/>
            <ac:grpSpMk id="27650" creationId="{00000000-0000-0000-0000-000000000000}"/>
          </ac:grpSpMkLst>
        </pc:grpChg>
        <pc:sldLayoutChg chg="modSp">
          <pc:chgData name="Juan Cuellar" userId="0f1fc8fb-7269-4de1-b17d-8e0f766223dc" providerId="ADAL" clId="{59D62D50-1CD7-4769-86DF-435120434D17}" dt="2020-03-12T20:12:17.090" v="0"/>
          <pc:sldLayoutMkLst>
            <pc:docMk/>
            <pc:sldMasterMk cId="0" sldId="2147483666"/>
            <pc:sldLayoutMk cId="0" sldId="2147483667"/>
          </pc:sldLayoutMkLst>
          <pc:spChg chg="mod">
            <ac:chgData name="Juan Cuellar" userId="0f1fc8fb-7269-4de1-b17d-8e0f766223dc" providerId="ADAL" clId="{59D62D50-1CD7-4769-86DF-435120434D17}" dt="2020-03-12T20:12:17.090" v="0"/>
            <ac:spMkLst>
              <pc:docMk/>
              <pc:sldMasterMk cId="0" sldId="2147483666"/>
              <pc:sldLayoutMk cId="0" sldId="2147483667"/>
              <ac:spMk id="28677" creationId="{00000000-0000-0000-0000-000000000000}"/>
            </ac:spMkLst>
          </pc:spChg>
          <pc:spChg chg="mod">
            <ac:chgData name="Juan Cuellar" userId="0f1fc8fb-7269-4de1-b17d-8e0f766223dc" providerId="ADAL" clId="{59D62D50-1CD7-4769-86DF-435120434D17}" dt="2020-03-12T20:12:17.090" v="0"/>
            <ac:spMkLst>
              <pc:docMk/>
              <pc:sldMasterMk cId="0" sldId="2147483666"/>
              <pc:sldLayoutMk cId="0" sldId="2147483667"/>
              <ac:spMk id="28678" creationId="{00000000-0000-0000-0000-000000000000}"/>
            </ac:spMkLst>
          </pc:spChg>
          <pc:spChg chg="mod">
            <ac:chgData name="Juan Cuellar" userId="0f1fc8fb-7269-4de1-b17d-8e0f766223dc" providerId="ADAL" clId="{59D62D50-1CD7-4769-86DF-435120434D17}" dt="2020-03-12T20:12:17.090" v="0"/>
            <ac:spMkLst>
              <pc:docMk/>
              <pc:sldMasterMk cId="0" sldId="2147483666"/>
              <pc:sldLayoutMk cId="0" sldId="2147483667"/>
              <ac:spMk id="28679" creationId="{00000000-0000-0000-0000-000000000000}"/>
            </ac:spMkLst>
          </pc:spChg>
          <pc:spChg chg="mod">
            <ac:chgData name="Juan Cuellar" userId="0f1fc8fb-7269-4de1-b17d-8e0f766223dc" providerId="ADAL" clId="{59D62D50-1CD7-4769-86DF-435120434D17}" dt="2020-03-12T20:12:17.090" v="0"/>
            <ac:spMkLst>
              <pc:docMk/>
              <pc:sldMasterMk cId="0" sldId="2147483666"/>
              <pc:sldLayoutMk cId="0" sldId="2147483667"/>
              <ac:spMk id="28680" creationId="{00000000-0000-0000-0000-000000000000}"/>
            </ac:spMkLst>
          </pc:spChg>
          <pc:spChg chg="mod">
            <ac:chgData name="Juan Cuellar" userId="0f1fc8fb-7269-4de1-b17d-8e0f766223dc" providerId="ADAL" clId="{59D62D50-1CD7-4769-86DF-435120434D17}" dt="2020-03-12T20:12:17.090" v="0"/>
            <ac:spMkLst>
              <pc:docMk/>
              <pc:sldMasterMk cId="0" sldId="2147483666"/>
              <pc:sldLayoutMk cId="0" sldId="2147483667"/>
              <ac:spMk id="28681" creationId="{00000000-0000-0000-0000-000000000000}"/>
            </ac:spMkLst>
          </pc:spChg>
          <pc:grpChg chg="mod">
            <ac:chgData name="Juan Cuellar" userId="0f1fc8fb-7269-4de1-b17d-8e0f766223dc" providerId="ADAL" clId="{59D62D50-1CD7-4769-86DF-435120434D17}" dt="2020-03-12T20:12:17.090" v="0"/>
            <ac:grpSpMkLst>
              <pc:docMk/>
              <pc:sldMasterMk cId="0" sldId="2147483666"/>
              <pc:sldLayoutMk cId="0" sldId="2147483667"/>
              <ac:grpSpMk id="28674" creationId="{00000000-0000-0000-0000-000000000000}"/>
            </ac:grpSpMkLst>
          </pc:grpChg>
        </pc:sldLayoutChg>
        <pc:sldLayoutChg chg="modSp">
          <pc:chgData name="Juan Cuellar" userId="0f1fc8fb-7269-4de1-b17d-8e0f766223dc" providerId="ADAL" clId="{59D62D50-1CD7-4769-86DF-435120434D17}" dt="2020-03-12T20:12:17.090" v="0"/>
          <pc:sldLayoutMkLst>
            <pc:docMk/>
            <pc:sldMasterMk cId="0" sldId="2147483666"/>
            <pc:sldLayoutMk cId="0" sldId="2147483669"/>
          </pc:sldLayoutMkLst>
          <pc:spChg chg="mod">
            <ac:chgData name="Juan Cuellar" userId="0f1fc8fb-7269-4de1-b17d-8e0f766223dc" providerId="ADAL" clId="{59D62D50-1CD7-4769-86DF-435120434D17}" dt="2020-03-12T20:12:17.090" v="0"/>
            <ac:spMkLst>
              <pc:docMk/>
              <pc:sldMasterMk cId="0" sldId="2147483666"/>
              <pc:sldLayoutMk cId="0" sldId="2147483669"/>
              <ac:spMk id="2" creationId="{00000000-0000-0000-0000-000000000000}"/>
            </ac:spMkLst>
          </pc:spChg>
          <pc:spChg chg="mod">
            <ac:chgData name="Juan Cuellar" userId="0f1fc8fb-7269-4de1-b17d-8e0f766223dc" providerId="ADAL" clId="{59D62D50-1CD7-4769-86DF-435120434D17}" dt="2020-03-12T20:12:17.090" v="0"/>
            <ac:spMkLst>
              <pc:docMk/>
              <pc:sldMasterMk cId="0" sldId="2147483666"/>
              <pc:sldLayoutMk cId="0" sldId="2147483669"/>
              <ac:spMk id="3" creationId="{00000000-0000-0000-0000-000000000000}"/>
            </ac:spMkLst>
          </pc:spChg>
        </pc:sldLayoutChg>
        <pc:sldLayoutChg chg="modSp">
          <pc:chgData name="Juan Cuellar" userId="0f1fc8fb-7269-4de1-b17d-8e0f766223dc" providerId="ADAL" clId="{59D62D50-1CD7-4769-86DF-435120434D17}" dt="2020-03-12T20:12:17.090" v="0"/>
          <pc:sldLayoutMkLst>
            <pc:docMk/>
            <pc:sldMasterMk cId="0" sldId="2147483666"/>
            <pc:sldLayoutMk cId="0" sldId="2147483670"/>
          </pc:sldLayoutMkLst>
          <pc:spChg chg="mod">
            <ac:chgData name="Juan Cuellar" userId="0f1fc8fb-7269-4de1-b17d-8e0f766223dc" providerId="ADAL" clId="{59D62D50-1CD7-4769-86DF-435120434D17}" dt="2020-03-12T20:12:17.090" v="0"/>
            <ac:spMkLst>
              <pc:docMk/>
              <pc:sldMasterMk cId="0" sldId="2147483666"/>
              <pc:sldLayoutMk cId="0" sldId="2147483670"/>
              <ac:spMk id="3" creationId="{00000000-0000-0000-0000-000000000000}"/>
            </ac:spMkLst>
          </pc:spChg>
          <pc:spChg chg="mod">
            <ac:chgData name="Juan Cuellar" userId="0f1fc8fb-7269-4de1-b17d-8e0f766223dc" providerId="ADAL" clId="{59D62D50-1CD7-4769-86DF-435120434D17}" dt="2020-03-12T20:12:17.090" v="0"/>
            <ac:spMkLst>
              <pc:docMk/>
              <pc:sldMasterMk cId="0" sldId="2147483666"/>
              <pc:sldLayoutMk cId="0" sldId="2147483670"/>
              <ac:spMk id="4" creationId="{00000000-0000-0000-0000-000000000000}"/>
            </ac:spMkLst>
          </pc:spChg>
        </pc:sldLayoutChg>
        <pc:sldLayoutChg chg="modSp">
          <pc:chgData name="Juan Cuellar" userId="0f1fc8fb-7269-4de1-b17d-8e0f766223dc" providerId="ADAL" clId="{59D62D50-1CD7-4769-86DF-435120434D17}" dt="2020-03-12T20:12:17.090" v="0"/>
          <pc:sldLayoutMkLst>
            <pc:docMk/>
            <pc:sldMasterMk cId="0" sldId="2147483666"/>
            <pc:sldLayoutMk cId="0" sldId="2147483671"/>
          </pc:sldLayoutMkLst>
          <pc:spChg chg="mod">
            <ac:chgData name="Juan Cuellar" userId="0f1fc8fb-7269-4de1-b17d-8e0f766223dc" providerId="ADAL" clId="{59D62D50-1CD7-4769-86DF-435120434D17}" dt="2020-03-12T20:12:17.090" v="0"/>
            <ac:spMkLst>
              <pc:docMk/>
              <pc:sldMasterMk cId="0" sldId="2147483666"/>
              <pc:sldLayoutMk cId="0" sldId="2147483671"/>
              <ac:spMk id="2" creationId="{00000000-0000-0000-0000-000000000000}"/>
            </ac:spMkLst>
          </pc:spChg>
          <pc:spChg chg="mod">
            <ac:chgData name="Juan Cuellar" userId="0f1fc8fb-7269-4de1-b17d-8e0f766223dc" providerId="ADAL" clId="{59D62D50-1CD7-4769-86DF-435120434D17}" dt="2020-03-12T20:12:17.090" v="0"/>
            <ac:spMkLst>
              <pc:docMk/>
              <pc:sldMasterMk cId="0" sldId="2147483666"/>
              <pc:sldLayoutMk cId="0" sldId="2147483671"/>
              <ac:spMk id="3" creationId="{00000000-0000-0000-0000-000000000000}"/>
            </ac:spMkLst>
          </pc:spChg>
          <pc:spChg chg="mod">
            <ac:chgData name="Juan Cuellar" userId="0f1fc8fb-7269-4de1-b17d-8e0f766223dc" providerId="ADAL" clId="{59D62D50-1CD7-4769-86DF-435120434D17}" dt="2020-03-12T20:12:17.090" v="0"/>
            <ac:spMkLst>
              <pc:docMk/>
              <pc:sldMasterMk cId="0" sldId="2147483666"/>
              <pc:sldLayoutMk cId="0" sldId="2147483671"/>
              <ac:spMk id="4" creationId="{00000000-0000-0000-0000-000000000000}"/>
            </ac:spMkLst>
          </pc:spChg>
          <pc:spChg chg="mod">
            <ac:chgData name="Juan Cuellar" userId="0f1fc8fb-7269-4de1-b17d-8e0f766223dc" providerId="ADAL" clId="{59D62D50-1CD7-4769-86DF-435120434D17}" dt="2020-03-12T20:12:17.090" v="0"/>
            <ac:spMkLst>
              <pc:docMk/>
              <pc:sldMasterMk cId="0" sldId="2147483666"/>
              <pc:sldLayoutMk cId="0" sldId="2147483671"/>
              <ac:spMk id="5" creationId="{00000000-0000-0000-0000-000000000000}"/>
            </ac:spMkLst>
          </pc:spChg>
          <pc:spChg chg="mod">
            <ac:chgData name="Juan Cuellar" userId="0f1fc8fb-7269-4de1-b17d-8e0f766223dc" providerId="ADAL" clId="{59D62D50-1CD7-4769-86DF-435120434D17}" dt="2020-03-12T20:12:17.090" v="0"/>
            <ac:spMkLst>
              <pc:docMk/>
              <pc:sldMasterMk cId="0" sldId="2147483666"/>
              <pc:sldLayoutMk cId="0" sldId="2147483671"/>
              <ac:spMk id="6" creationId="{00000000-0000-0000-0000-000000000000}"/>
            </ac:spMkLst>
          </pc:spChg>
        </pc:sldLayoutChg>
        <pc:sldLayoutChg chg="modSp">
          <pc:chgData name="Juan Cuellar" userId="0f1fc8fb-7269-4de1-b17d-8e0f766223dc" providerId="ADAL" clId="{59D62D50-1CD7-4769-86DF-435120434D17}" dt="2020-03-12T20:12:17.090" v="0"/>
          <pc:sldLayoutMkLst>
            <pc:docMk/>
            <pc:sldMasterMk cId="0" sldId="2147483666"/>
            <pc:sldLayoutMk cId="0" sldId="2147483674"/>
          </pc:sldLayoutMkLst>
          <pc:spChg chg="mod">
            <ac:chgData name="Juan Cuellar" userId="0f1fc8fb-7269-4de1-b17d-8e0f766223dc" providerId="ADAL" clId="{59D62D50-1CD7-4769-86DF-435120434D17}" dt="2020-03-12T20:12:17.090" v="0"/>
            <ac:spMkLst>
              <pc:docMk/>
              <pc:sldMasterMk cId="0" sldId="2147483666"/>
              <pc:sldLayoutMk cId="0" sldId="2147483674"/>
              <ac:spMk id="2" creationId="{00000000-0000-0000-0000-000000000000}"/>
            </ac:spMkLst>
          </pc:spChg>
          <pc:spChg chg="mod">
            <ac:chgData name="Juan Cuellar" userId="0f1fc8fb-7269-4de1-b17d-8e0f766223dc" providerId="ADAL" clId="{59D62D50-1CD7-4769-86DF-435120434D17}" dt="2020-03-12T20:12:17.090" v="0"/>
            <ac:spMkLst>
              <pc:docMk/>
              <pc:sldMasterMk cId="0" sldId="2147483666"/>
              <pc:sldLayoutMk cId="0" sldId="2147483674"/>
              <ac:spMk id="3" creationId="{00000000-0000-0000-0000-000000000000}"/>
            </ac:spMkLst>
          </pc:spChg>
          <pc:spChg chg="mod">
            <ac:chgData name="Juan Cuellar" userId="0f1fc8fb-7269-4de1-b17d-8e0f766223dc" providerId="ADAL" clId="{59D62D50-1CD7-4769-86DF-435120434D17}" dt="2020-03-12T20:12:17.090" v="0"/>
            <ac:spMkLst>
              <pc:docMk/>
              <pc:sldMasterMk cId="0" sldId="2147483666"/>
              <pc:sldLayoutMk cId="0" sldId="2147483674"/>
              <ac:spMk id="4" creationId="{00000000-0000-0000-0000-000000000000}"/>
            </ac:spMkLst>
          </pc:spChg>
        </pc:sldLayoutChg>
        <pc:sldLayoutChg chg="modSp">
          <pc:chgData name="Juan Cuellar" userId="0f1fc8fb-7269-4de1-b17d-8e0f766223dc" providerId="ADAL" clId="{59D62D50-1CD7-4769-86DF-435120434D17}" dt="2020-03-12T20:12:17.090" v="0"/>
          <pc:sldLayoutMkLst>
            <pc:docMk/>
            <pc:sldMasterMk cId="0" sldId="2147483666"/>
            <pc:sldLayoutMk cId="0" sldId="2147483675"/>
          </pc:sldLayoutMkLst>
          <pc:spChg chg="mod">
            <ac:chgData name="Juan Cuellar" userId="0f1fc8fb-7269-4de1-b17d-8e0f766223dc" providerId="ADAL" clId="{59D62D50-1CD7-4769-86DF-435120434D17}" dt="2020-03-12T20:12:17.090" v="0"/>
            <ac:spMkLst>
              <pc:docMk/>
              <pc:sldMasterMk cId="0" sldId="2147483666"/>
              <pc:sldLayoutMk cId="0" sldId="2147483675"/>
              <ac:spMk id="2" creationId="{00000000-0000-0000-0000-000000000000}"/>
            </ac:spMkLst>
          </pc:spChg>
          <pc:spChg chg="mod">
            <ac:chgData name="Juan Cuellar" userId="0f1fc8fb-7269-4de1-b17d-8e0f766223dc" providerId="ADAL" clId="{59D62D50-1CD7-4769-86DF-435120434D17}" dt="2020-03-12T20:12:17.090" v="0"/>
            <ac:spMkLst>
              <pc:docMk/>
              <pc:sldMasterMk cId="0" sldId="2147483666"/>
              <pc:sldLayoutMk cId="0" sldId="2147483675"/>
              <ac:spMk id="3" creationId="{00000000-0000-0000-0000-000000000000}"/>
            </ac:spMkLst>
          </pc:spChg>
          <pc:spChg chg="mod">
            <ac:chgData name="Juan Cuellar" userId="0f1fc8fb-7269-4de1-b17d-8e0f766223dc" providerId="ADAL" clId="{59D62D50-1CD7-4769-86DF-435120434D17}" dt="2020-03-12T20:12:17.090" v="0"/>
            <ac:spMkLst>
              <pc:docMk/>
              <pc:sldMasterMk cId="0" sldId="2147483666"/>
              <pc:sldLayoutMk cId="0" sldId="2147483675"/>
              <ac:spMk id="4" creationId="{00000000-0000-0000-0000-000000000000}"/>
            </ac:spMkLst>
          </pc:spChg>
        </pc:sldLayoutChg>
        <pc:sldLayoutChg chg="modSp">
          <pc:chgData name="Juan Cuellar" userId="0f1fc8fb-7269-4de1-b17d-8e0f766223dc" providerId="ADAL" clId="{59D62D50-1CD7-4769-86DF-435120434D17}" dt="2020-03-12T20:12:17.090" v="0"/>
          <pc:sldLayoutMkLst>
            <pc:docMk/>
            <pc:sldMasterMk cId="0" sldId="2147483666"/>
            <pc:sldLayoutMk cId="0" sldId="2147483677"/>
          </pc:sldLayoutMkLst>
          <pc:spChg chg="mod">
            <ac:chgData name="Juan Cuellar" userId="0f1fc8fb-7269-4de1-b17d-8e0f766223dc" providerId="ADAL" clId="{59D62D50-1CD7-4769-86DF-435120434D17}" dt="2020-03-12T20:12:17.090" v="0"/>
            <ac:spMkLst>
              <pc:docMk/>
              <pc:sldMasterMk cId="0" sldId="2147483666"/>
              <pc:sldLayoutMk cId="0" sldId="2147483677"/>
              <ac:spMk id="2" creationId="{00000000-0000-0000-0000-000000000000}"/>
            </ac:spMkLst>
          </pc:spChg>
          <pc:spChg chg="mod">
            <ac:chgData name="Juan Cuellar" userId="0f1fc8fb-7269-4de1-b17d-8e0f766223dc" providerId="ADAL" clId="{59D62D50-1CD7-4769-86DF-435120434D17}" dt="2020-03-12T20:12:17.090" v="0"/>
            <ac:spMkLst>
              <pc:docMk/>
              <pc:sldMasterMk cId="0" sldId="2147483666"/>
              <pc:sldLayoutMk cId="0" sldId="2147483677"/>
              <ac:spMk id="3" creationId="{00000000-0000-0000-0000-000000000000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i="1">
                <a:latin typeface="Arial" charset="0"/>
              </a:defRPr>
            </a:lvl1pPr>
          </a:lstStyle>
          <a:p>
            <a:r>
              <a:rPr lang="en-US"/>
              <a:t>*</a:t>
            </a:r>
            <a:endParaRPr lang="en-US" sz="1200"/>
          </a:p>
        </p:txBody>
      </p:sp>
      <p:sp>
        <p:nvSpPr>
          <p:cNvPr id="2051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i="1">
                <a:latin typeface="Arial" charset="0"/>
              </a:defRPr>
            </a:lvl1pPr>
          </a:lstStyle>
          <a:p>
            <a:r>
              <a:rPr lang="en-US"/>
              <a:t>07/16/96</a:t>
            </a:r>
            <a:endParaRPr lang="en-US" sz="1200"/>
          </a:p>
        </p:txBody>
      </p:sp>
      <p:sp>
        <p:nvSpPr>
          <p:cNvPr id="2052" name="Rectangle 1028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54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000" i="1">
                <a:latin typeface="Arial" charset="0"/>
              </a:defRPr>
            </a:lvl1pPr>
          </a:lstStyle>
          <a:p>
            <a:r>
              <a:rPr lang="en-US"/>
              <a:t>*</a:t>
            </a:r>
            <a:endParaRPr lang="en-US" sz="1200"/>
          </a:p>
        </p:txBody>
      </p:sp>
      <p:sp>
        <p:nvSpPr>
          <p:cNvPr id="2055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000" i="1">
                <a:latin typeface="Arial" charset="0"/>
              </a:defRPr>
            </a:lvl1pPr>
          </a:lstStyle>
          <a:p>
            <a:r>
              <a:rPr lang="en-US"/>
              <a:t>##</a:t>
            </a:r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2"/>
          <p:cNvGrpSpPr>
            <a:grpSpLocks/>
          </p:cNvGrpSpPr>
          <p:nvPr/>
        </p:nvGrpSpPr>
        <p:grpSpPr bwMode="auto">
          <a:xfrm>
            <a:off x="0" y="0"/>
            <a:ext cx="12192000" cy="3365500"/>
            <a:chOff x="0" y="0"/>
            <a:chExt cx="5760" cy="2120"/>
          </a:xfrm>
        </p:grpSpPr>
        <p:pic>
          <p:nvPicPr>
            <p:cNvPr id="28675" name="Picture 3" descr="ARTBANNA"/>
            <p:cNvPicPr>
              <a:picLocks noChangeAspect="1" noChangeArrowheads="1"/>
            </p:cNvPicPr>
            <p:nvPr userDrawn="1"/>
          </p:nvPicPr>
          <p:blipFill>
            <a:blip r:embed="rId2"/>
            <a:srcRect l="8125"/>
            <a:stretch>
              <a:fillRect/>
            </a:stretch>
          </p:blipFill>
          <p:spPr bwMode="invGray">
            <a:xfrm>
              <a:off x="0" y="0"/>
              <a:ext cx="5760" cy="576"/>
            </a:xfrm>
            <a:prstGeom prst="rect">
              <a:avLst/>
            </a:prstGeom>
            <a:noFill/>
          </p:spPr>
        </p:pic>
        <p:pic>
          <p:nvPicPr>
            <p:cNvPr id="28676" name="Picture 4" descr="Arthsepa"/>
            <p:cNvPicPr>
              <a:picLocks noChangeAspect="1" noChangeArrowheads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688" y="2059"/>
              <a:ext cx="2832" cy="61"/>
            </a:xfrm>
            <a:prstGeom prst="rect">
              <a:avLst/>
            </a:prstGeom>
            <a:noFill/>
          </p:spPr>
        </p:pic>
      </p:grpSp>
      <p:sp>
        <p:nvSpPr>
          <p:cNvPr id="2867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320800" y="2278559"/>
            <a:ext cx="10363200" cy="769441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581400" y="3492500"/>
            <a:ext cx="8136467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dt" sz="half" idx="2"/>
          </p:nvPr>
        </p:nvSpPr>
        <p:spPr>
          <a:xfrm>
            <a:off x="4478867" y="634365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00AF9950-9F7E-4DA3-920D-0AA50B0875FB}" type="datetime1">
              <a:rPr lang="en-US" smtClean="0"/>
              <a:t>3/12/2020</a:t>
            </a:fld>
            <a:endParaRPr lang="en-US"/>
          </a:p>
        </p:txBody>
      </p:sp>
      <p:sp>
        <p:nvSpPr>
          <p:cNvPr id="28680" name="Rectangle 8"/>
          <p:cNvSpPr>
            <a:spLocks noGrp="1" noChangeArrowheads="1"/>
          </p:cNvSpPr>
          <p:nvPr>
            <p:ph type="ftr" sz="quarter" idx="3"/>
          </p:nvPr>
        </p:nvSpPr>
        <p:spPr>
          <a:xfrm>
            <a:off x="8026400" y="634365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8681" name="Rectangle 9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67217" y="6361113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45B24239-E296-4CD3-A6A4-6C757C4864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5401F6-C19D-43E5-BB00-C3F7AFBFAE0F}" type="datetime1">
              <a:rPr lang="en-US" smtClean="0"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889C4B-3B54-4981-863A-18291B68D0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61451" y="722313"/>
            <a:ext cx="1538883" cy="5334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3334" y="722313"/>
            <a:ext cx="8434917" cy="5334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3C18EC-F6E9-4A59-98B2-461680920591}" type="datetime1">
              <a:rPr lang="en-US" smtClean="0"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B43B84-AF60-4284-98B5-B89E9352D6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-3175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5760" y="0"/>
                </a:moveTo>
                <a:lnTo>
                  <a:pt x="0" y="0"/>
                </a:lnTo>
                <a:lnTo>
                  <a:pt x="0" y="3090"/>
                </a:lnTo>
                <a:lnTo>
                  <a:pt x="943" y="3090"/>
                </a:lnTo>
                <a:lnTo>
                  <a:pt x="1123" y="3270"/>
                </a:lnTo>
                <a:lnTo>
                  <a:pt x="1123" y="3270"/>
                </a:lnTo>
                <a:lnTo>
                  <a:pt x="1127" y="3272"/>
                </a:lnTo>
                <a:lnTo>
                  <a:pt x="1133" y="3275"/>
                </a:lnTo>
                <a:lnTo>
                  <a:pt x="1139" y="3278"/>
                </a:lnTo>
                <a:lnTo>
                  <a:pt x="1144" y="3278"/>
                </a:lnTo>
                <a:lnTo>
                  <a:pt x="1150" y="3278"/>
                </a:lnTo>
                <a:lnTo>
                  <a:pt x="1155" y="3275"/>
                </a:lnTo>
                <a:lnTo>
                  <a:pt x="1161" y="3272"/>
                </a:lnTo>
                <a:lnTo>
                  <a:pt x="1165" y="3270"/>
                </a:lnTo>
                <a:lnTo>
                  <a:pt x="1345" y="3090"/>
                </a:lnTo>
                <a:lnTo>
                  <a:pt x="5760" y="3090"/>
                </a:lnTo>
                <a:lnTo>
                  <a:pt x="5760" y="0"/>
                </a:lnTo>
                <a:close/>
              </a:path>
            </a:pathLst>
          </a:custGeom>
          <a:ln/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0001" y="1449147"/>
            <a:ext cx="10572000" cy="2971051"/>
          </a:xfrm>
        </p:spPr>
        <p:txBody>
          <a:bodyPr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0001" y="5280847"/>
            <a:ext cx="10572000" cy="434974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DECD7-1BC1-4961-88E5-E62836B36767}" type="datetime1">
              <a:rPr lang="en-US" smtClean="0"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24239-E296-4CD3-A6A4-6C757C4864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9147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222287"/>
            <a:ext cx="10554574" cy="3636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3D3B1-2E11-47AE-BC35-6FF6C19C9F1D}" type="datetime1">
              <a:rPr lang="en-US" smtClean="0"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3AE3A-40EB-42B9-AF23-E81981CB23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3018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7"/>
          <p:cNvSpPr/>
          <p:nvPr/>
        </p:nvSpPr>
        <p:spPr bwMode="auto">
          <a:xfrm>
            <a:off x="0" y="1"/>
            <a:ext cx="12192000" cy="5203825"/>
          </a:xfrm>
          <a:custGeom>
            <a:avLst/>
            <a:gdLst/>
            <a:ahLst/>
            <a:cxnLst/>
            <a:rect l="0" t="0" r="r" b="b"/>
            <a:pathLst>
              <a:path w="5760" h="3278">
                <a:moveTo>
                  <a:pt x="0" y="0"/>
                </a:moveTo>
                <a:lnTo>
                  <a:pt x="5760" y="0"/>
                </a:lnTo>
                <a:lnTo>
                  <a:pt x="5760" y="3090"/>
                </a:lnTo>
                <a:lnTo>
                  <a:pt x="4817" y="3090"/>
                </a:lnTo>
                <a:lnTo>
                  <a:pt x="4637" y="3270"/>
                </a:lnTo>
                <a:lnTo>
                  <a:pt x="4637" y="3270"/>
                </a:lnTo>
                <a:lnTo>
                  <a:pt x="4633" y="3272"/>
                </a:lnTo>
                <a:lnTo>
                  <a:pt x="4627" y="3275"/>
                </a:lnTo>
                <a:lnTo>
                  <a:pt x="4621" y="3278"/>
                </a:lnTo>
                <a:lnTo>
                  <a:pt x="4616" y="3278"/>
                </a:lnTo>
                <a:lnTo>
                  <a:pt x="4610" y="3278"/>
                </a:lnTo>
                <a:lnTo>
                  <a:pt x="4605" y="3275"/>
                </a:lnTo>
                <a:lnTo>
                  <a:pt x="4599" y="3272"/>
                </a:lnTo>
                <a:lnTo>
                  <a:pt x="4595" y="3270"/>
                </a:lnTo>
                <a:lnTo>
                  <a:pt x="4415" y="3090"/>
                </a:lnTo>
                <a:lnTo>
                  <a:pt x="0" y="3090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ln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2951396"/>
            <a:ext cx="10561418" cy="1468800"/>
          </a:xfrm>
        </p:spPr>
        <p:txBody>
          <a:bodyPr anchor="b"/>
          <a:lstStyle>
            <a:lvl1pPr algn="r">
              <a:defRPr sz="48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5281201"/>
            <a:ext cx="10561418" cy="433955"/>
          </a:xfrm>
        </p:spPr>
        <p:txBody>
          <a:bodyPr anchor="t"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7708B-EFCC-4BC9-864B-59A8F95F1690}" type="datetime1">
              <a:rPr lang="en-US" smtClean="0"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572DF-60E3-40DF-8DD6-D1041C7E58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1861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712" y="2222287"/>
            <a:ext cx="5185873" cy="363876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7415" y="2222287"/>
            <a:ext cx="5194583" cy="363876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95418-A116-46DD-B0EA-7477CE3115FA}" type="datetime1">
              <a:rPr lang="en-US" smtClean="0"/>
              <a:t>3/12/2020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3AE3A-40EB-42B9-AF23-E81981CB23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77912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4728" y="2174875"/>
            <a:ext cx="5189857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4729" y="2751138"/>
            <a:ext cx="5189856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7415" y="2174875"/>
            <a:ext cx="5194583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7415" y="2751138"/>
            <a:ext cx="5194583" cy="3109913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028478-FD6A-43CD-AFDA-B19CBCCD9273}" type="datetime1">
              <a:rPr lang="en-US" smtClean="0"/>
              <a:t>3/12/2020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3AE3A-40EB-42B9-AF23-E81981CB23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63919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DA7B0-E249-4C2B-B362-43850CA2FF0B}" type="datetime1">
              <a:rPr lang="en-US" smtClean="0"/>
              <a:t>3/12/2020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65C97-CAB2-4D39-925A-4B0DDB2E61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2323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3540BC-ADA8-4D34-AFA6-B8EE7E2127DF}" type="datetime1">
              <a:rPr lang="en-US" smtClean="0"/>
              <a:t>3/12/2020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AEC034-B344-49AD-B5E0-727AFEFF29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862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1073151" y="446087"/>
            <a:ext cx="3547533" cy="1814651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3151" y="446088"/>
            <a:ext cx="3547533" cy="161839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446088"/>
            <a:ext cx="6252633" cy="541496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3151" y="2260738"/>
            <a:ext cx="3547533" cy="36003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73C97-649C-426B-BB3D-810D324946EF}" type="datetime1">
              <a:rPr lang="en-US" smtClean="0"/>
              <a:t>3/12/2020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3AE3A-40EB-42B9-AF23-E81981CB23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06454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8455C5-0E8C-4F03-83AA-FBE2AD3D5D43}" type="datetime1">
              <a:rPr lang="en-US" smtClean="0"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BCA041-A6A8-4E30-8113-3C35651607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4728" y="727522"/>
            <a:ext cx="4852988" cy="1617163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Picture Placeholder 11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6098117" y="0"/>
            <a:ext cx="6093883" cy="6858000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algn="ctr">
              <a:buFontTx/>
              <a:buNone/>
              <a:defRPr sz="14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4728" y="2344684"/>
            <a:ext cx="4852988" cy="3516365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5810" y="6041362"/>
            <a:ext cx="976879" cy="365125"/>
          </a:xfrm>
        </p:spPr>
        <p:txBody>
          <a:bodyPr/>
          <a:lstStyle/>
          <a:p>
            <a:fld id="{EBD98177-25BD-44A0-87E3-86679B3FF49D}" type="datetime1">
              <a:rPr lang="en-US" smtClean="0"/>
              <a:t>3/12/2020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0396" y="6041362"/>
            <a:ext cx="32954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862689" y="5915888"/>
            <a:ext cx="1062155" cy="490599"/>
          </a:xfrm>
        </p:spPr>
        <p:txBody>
          <a:bodyPr/>
          <a:lstStyle/>
          <a:p>
            <a:fld id="{D943AE3A-40EB-42B9-AF23-E81981CB23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214821"/>
      </p:ext>
    </p:extLst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0000" y="4800600"/>
            <a:ext cx="10561418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 noChangeAspect="1"/>
          </p:cNvSpPr>
          <p:nvPr>
            <p:ph type="pic" sz="quarter" idx="13"/>
          </p:nvPr>
        </p:nvSpPr>
        <p:spPr bwMode="auto">
          <a:xfrm>
            <a:off x="0" y="0"/>
            <a:ext cx="12192000" cy="4800600"/>
          </a:xfrm>
          <a:custGeom>
            <a:avLst/>
            <a:gdLst/>
            <a:ahLst/>
            <a:cxnLst/>
            <a:rect l="0" t="0" r="r" b="b"/>
            <a:pathLst>
              <a:path w="5760" h="3289">
                <a:moveTo>
                  <a:pt x="5760" y="0"/>
                </a:moveTo>
                <a:lnTo>
                  <a:pt x="0" y="0"/>
                </a:lnTo>
                <a:lnTo>
                  <a:pt x="0" y="3100"/>
                </a:lnTo>
                <a:lnTo>
                  <a:pt x="943" y="3100"/>
                </a:lnTo>
                <a:lnTo>
                  <a:pt x="1123" y="3281"/>
                </a:lnTo>
                <a:lnTo>
                  <a:pt x="1123" y="3281"/>
                </a:lnTo>
                <a:lnTo>
                  <a:pt x="1127" y="3283"/>
                </a:lnTo>
                <a:lnTo>
                  <a:pt x="1133" y="3286"/>
                </a:lnTo>
                <a:lnTo>
                  <a:pt x="1139" y="3289"/>
                </a:lnTo>
                <a:lnTo>
                  <a:pt x="1144" y="3289"/>
                </a:lnTo>
                <a:lnTo>
                  <a:pt x="1150" y="3289"/>
                </a:lnTo>
                <a:lnTo>
                  <a:pt x="1155" y="3286"/>
                </a:lnTo>
                <a:lnTo>
                  <a:pt x="1161" y="3283"/>
                </a:lnTo>
                <a:lnTo>
                  <a:pt x="1165" y="3281"/>
                </a:lnTo>
                <a:lnTo>
                  <a:pt x="1345" y="3100"/>
                </a:lnTo>
                <a:lnTo>
                  <a:pt x="5760" y="3100"/>
                </a:lnTo>
                <a:lnTo>
                  <a:pt x="5760" y="0"/>
                </a:lnTo>
                <a:close/>
              </a:path>
            </a:pathLst>
          </a:cu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FontTx/>
              <a:buNone/>
              <a:defRPr sz="1600"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0000" y="5367338"/>
            <a:ext cx="10561418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98177-25BD-44A0-87E3-86679B3FF49D}" type="datetime1">
              <a:rPr lang="en-US" smtClean="0"/>
              <a:t>3/12/2020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3AE3A-40EB-42B9-AF23-E81981CB23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981046"/>
      </p:ext>
    </p:extLst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/>
          <p:cNvSpPr>
            <a:spLocks noChangeAspect="1"/>
          </p:cNvSpPr>
          <p:nvPr/>
        </p:nvSpPr>
        <p:spPr bwMode="auto">
          <a:xfrm>
            <a:off x="631697" y="1081456"/>
            <a:ext cx="6332416" cy="3239188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985" y="1238502"/>
            <a:ext cx="5893840" cy="2645912"/>
          </a:xfrm>
        </p:spPr>
        <p:txBody>
          <a:bodyPr anchor="b"/>
          <a:lstStyle>
            <a:lvl1pPr algn="l">
              <a:defRPr sz="42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3190" y="4443680"/>
            <a:ext cx="5891636" cy="713241"/>
          </a:xfrm>
        </p:spPr>
        <p:txBody>
          <a:bodyPr anchor="t">
            <a:no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7574642" y="1081456"/>
            <a:ext cx="3810001" cy="407546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98177-25BD-44A0-87E3-86679B3FF49D}" type="datetime1">
              <a:rPr lang="en-US" smtClean="0"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3AE3A-40EB-42B9-AF23-E81981CB23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247948"/>
      </p:ext>
    </p:extLst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6"/>
          <p:cNvSpPr>
            <a:spLocks noChangeAspect="1"/>
          </p:cNvSpPr>
          <p:nvPr/>
        </p:nvSpPr>
        <p:spPr bwMode="auto">
          <a:xfrm>
            <a:off x="1140884" y="2286585"/>
            <a:ext cx="4895115" cy="2503972"/>
          </a:xfrm>
          <a:custGeom>
            <a:avLst/>
            <a:gdLst/>
            <a:ahLst/>
            <a:cxnLst/>
            <a:rect l="0" t="0" r="r" b="b"/>
            <a:pathLst>
              <a:path w="3384" h="2308">
                <a:moveTo>
                  <a:pt x="3340" y="0"/>
                </a:moveTo>
                <a:lnTo>
                  <a:pt x="44" y="0"/>
                </a:lnTo>
                <a:lnTo>
                  <a:pt x="44" y="0"/>
                </a:lnTo>
                <a:lnTo>
                  <a:pt x="34" y="0"/>
                </a:lnTo>
                <a:lnTo>
                  <a:pt x="26" y="4"/>
                </a:lnTo>
                <a:lnTo>
                  <a:pt x="20" y="8"/>
                </a:lnTo>
                <a:lnTo>
                  <a:pt x="12" y="12"/>
                </a:lnTo>
                <a:lnTo>
                  <a:pt x="8" y="20"/>
                </a:lnTo>
                <a:lnTo>
                  <a:pt x="4" y="26"/>
                </a:lnTo>
                <a:lnTo>
                  <a:pt x="0" y="34"/>
                </a:lnTo>
                <a:lnTo>
                  <a:pt x="0" y="44"/>
                </a:lnTo>
                <a:lnTo>
                  <a:pt x="0" y="2076"/>
                </a:lnTo>
                <a:lnTo>
                  <a:pt x="0" y="2076"/>
                </a:lnTo>
                <a:lnTo>
                  <a:pt x="0" y="2086"/>
                </a:lnTo>
                <a:lnTo>
                  <a:pt x="4" y="2094"/>
                </a:lnTo>
                <a:lnTo>
                  <a:pt x="8" y="2100"/>
                </a:lnTo>
                <a:lnTo>
                  <a:pt x="12" y="2108"/>
                </a:lnTo>
                <a:lnTo>
                  <a:pt x="20" y="2112"/>
                </a:lnTo>
                <a:lnTo>
                  <a:pt x="26" y="2116"/>
                </a:lnTo>
                <a:lnTo>
                  <a:pt x="34" y="2120"/>
                </a:lnTo>
                <a:lnTo>
                  <a:pt x="44" y="2120"/>
                </a:lnTo>
                <a:lnTo>
                  <a:pt x="474" y="2120"/>
                </a:lnTo>
                <a:lnTo>
                  <a:pt x="650" y="2296"/>
                </a:lnTo>
                <a:lnTo>
                  <a:pt x="650" y="2296"/>
                </a:lnTo>
                <a:lnTo>
                  <a:pt x="656" y="2300"/>
                </a:lnTo>
                <a:lnTo>
                  <a:pt x="664" y="2304"/>
                </a:lnTo>
                <a:lnTo>
                  <a:pt x="672" y="2308"/>
                </a:lnTo>
                <a:lnTo>
                  <a:pt x="680" y="2308"/>
                </a:lnTo>
                <a:lnTo>
                  <a:pt x="688" y="2308"/>
                </a:lnTo>
                <a:lnTo>
                  <a:pt x="696" y="2304"/>
                </a:lnTo>
                <a:lnTo>
                  <a:pt x="704" y="2300"/>
                </a:lnTo>
                <a:lnTo>
                  <a:pt x="710" y="2296"/>
                </a:lnTo>
                <a:lnTo>
                  <a:pt x="886" y="2120"/>
                </a:lnTo>
                <a:lnTo>
                  <a:pt x="3340" y="2120"/>
                </a:lnTo>
                <a:lnTo>
                  <a:pt x="3340" y="2120"/>
                </a:lnTo>
                <a:lnTo>
                  <a:pt x="3350" y="2120"/>
                </a:lnTo>
                <a:lnTo>
                  <a:pt x="3358" y="2116"/>
                </a:lnTo>
                <a:lnTo>
                  <a:pt x="3364" y="2112"/>
                </a:lnTo>
                <a:lnTo>
                  <a:pt x="3372" y="2108"/>
                </a:lnTo>
                <a:lnTo>
                  <a:pt x="3376" y="2100"/>
                </a:lnTo>
                <a:lnTo>
                  <a:pt x="3380" y="2094"/>
                </a:lnTo>
                <a:lnTo>
                  <a:pt x="3384" y="2086"/>
                </a:lnTo>
                <a:lnTo>
                  <a:pt x="3384" y="2076"/>
                </a:lnTo>
                <a:lnTo>
                  <a:pt x="3384" y="44"/>
                </a:lnTo>
                <a:lnTo>
                  <a:pt x="3384" y="44"/>
                </a:lnTo>
                <a:lnTo>
                  <a:pt x="3384" y="34"/>
                </a:lnTo>
                <a:lnTo>
                  <a:pt x="3380" y="26"/>
                </a:lnTo>
                <a:lnTo>
                  <a:pt x="3376" y="20"/>
                </a:lnTo>
                <a:lnTo>
                  <a:pt x="3372" y="12"/>
                </a:lnTo>
                <a:lnTo>
                  <a:pt x="3364" y="8"/>
                </a:lnTo>
                <a:lnTo>
                  <a:pt x="3358" y="4"/>
                </a:lnTo>
                <a:lnTo>
                  <a:pt x="3350" y="0"/>
                </a:lnTo>
                <a:lnTo>
                  <a:pt x="3340" y="0"/>
                </a:lnTo>
                <a:lnTo>
                  <a:pt x="3340" y="0"/>
                </a:lnTo>
                <a:close/>
              </a:path>
            </a:pathLst>
          </a:cu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8" name="Title 1"/>
          <p:cNvSpPr>
            <a:spLocks noGrp="1"/>
          </p:cNvSpPr>
          <p:nvPr>
            <p:ph type="title"/>
          </p:nvPr>
        </p:nvSpPr>
        <p:spPr>
          <a:xfrm>
            <a:off x="1357089" y="2435957"/>
            <a:ext cx="4382521" cy="2007789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/>
          </p:nvPr>
        </p:nvSpPr>
        <p:spPr>
          <a:xfrm>
            <a:off x="6156000" y="2286000"/>
            <a:ext cx="4880300" cy="2295525"/>
          </a:xfrm>
        </p:spPr>
        <p:txBody>
          <a:bodyPr anchor="t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D98177-25BD-44A0-87E3-86679B3FF49D}" type="datetime1">
              <a:rPr lang="en-US" smtClean="0"/>
              <a:t>3/12/2020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3AE3A-40EB-42B9-AF23-E81981CB23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01510"/>
      </p:ext>
    </p:extLst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auto">
          <a:xfrm>
            <a:off x="0" y="0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4A56F-9B81-4441-AB9E-ABAC1615BBEF}" type="datetime1">
              <a:rPr lang="en-US" smtClean="0"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3AE3A-40EB-42B9-AF23-E81981CB23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9391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6"/>
          <p:cNvSpPr>
            <a:spLocks noChangeAspect="1"/>
          </p:cNvSpPr>
          <p:nvPr/>
        </p:nvSpPr>
        <p:spPr bwMode="auto">
          <a:xfrm>
            <a:off x="7669651" y="446089"/>
            <a:ext cx="4522349" cy="5414962"/>
          </a:xfrm>
          <a:custGeom>
            <a:avLst/>
            <a:gdLst/>
            <a:ahLst/>
            <a:cxnLst/>
            <a:rect l="0" t="0" r="r" b="b"/>
            <a:pathLst>
              <a:path w="2879" h="4320">
                <a:moveTo>
                  <a:pt x="183" y="0"/>
                </a:moveTo>
                <a:lnTo>
                  <a:pt x="183" y="1197"/>
                </a:lnTo>
                <a:lnTo>
                  <a:pt x="8" y="1372"/>
                </a:lnTo>
                <a:lnTo>
                  <a:pt x="8" y="1372"/>
                </a:lnTo>
                <a:lnTo>
                  <a:pt x="6" y="1376"/>
                </a:lnTo>
                <a:lnTo>
                  <a:pt x="3" y="1382"/>
                </a:lnTo>
                <a:lnTo>
                  <a:pt x="0" y="1387"/>
                </a:lnTo>
                <a:lnTo>
                  <a:pt x="0" y="1393"/>
                </a:lnTo>
                <a:lnTo>
                  <a:pt x="0" y="1399"/>
                </a:lnTo>
                <a:lnTo>
                  <a:pt x="3" y="1404"/>
                </a:lnTo>
                <a:lnTo>
                  <a:pt x="6" y="1410"/>
                </a:lnTo>
                <a:lnTo>
                  <a:pt x="8" y="1414"/>
                </a:lnTo>
                <a:lnTo>
                  <a:pt x="183" y="1589"/>
                </a:lnTo>
                <a:lnTo>
                  <a:pt x="183" y="4320"/>
                </a:lnTo>
                <a:lnTo>
                  <a:pt x="2879" y="4320"/>
                </a:lnTo>
                <a:lnTo>
                  <a:pt x="2879" y="0"/>
                </a:lnTo>
                <a:lnTo>
                  <a:pt x="183" y="0"/>
                </a:lnTo>
                <a:close/>
              </a:path>
            </a:pathLst>
          </a:custGeom>
          <a:ln/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83540" y="586171"/>
            <a:ext cx="2494791" cy="51347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0001" y="446089"/>
            <a:ext cx="6611540" cy="5414962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05BFE-398D-4197-9BD5-63799AB1B530}" type="datetime1">
              <a:rPr lang="en-US" smtClean="0"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3AE3A-40EB-42B9-AF23-E81981CB23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042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70788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91948A-D675-42FB-BAC2-FB42948A99B3}" type="datetime1">
              <a:rPr lang="en-US" smtClean="0"/>
              <a:t>3/12/2020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0572DF-60E3-40DF-8DD6-D1041C7E58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8151" y="1941513"/>
            <a:ext cx="5369983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4" y="1941513"/>
            <a:ext cx="53721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0D01FE-3478-4B7B-AB3C-EA9400D17C77}" type="datetime1">
              <a:rPr lang="en-US" smtClean="0"/>
              <a:t>3/12/2020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DA0D9F-C70F-4779-875D-AAC5E755ED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48197"/>
            <a:ext cx="10972800" cy="769441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5231AF1-66A0-4663-B115-9FB09B432734}" type="datetime1">
              <a:rPr lang="en-US" smtClean="0"/>
              <a:t>3/12/2020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D89112-C8B5-471A-AD1F-9C724E491B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2D55CEB-2A79-4F1C-9249-DFF803D13CFD}" type="datetime1">
              <a:rPr lang="en-US" smtClean="0"/>
              <a:t>3/12/2020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965C97-CAB2-4D39-925A-4B0DDB2E61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8F81CCD-A998-40CF-83A3-97A1174FE8FD}" type="datetime1">
              <a:rPr lang="en-US" smtClean="0"/>
              <a:t>3/12/2020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AEC034-B344-49AD-B5E0-727AFEFF29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1034990"/>
            <a:ext cx="4011084" cy="40011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432921-2E7C-449C-B3C4-B74585F397BE}" type="datetime1">
              <a:rPr lang="en-US" smtClean="0"/>
              <a:t>3/12/2020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19656E-ED67-4DDB-998D-427D7B80FB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967228"/>
            <a:ext cx="7315200" cy="40011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F27BBAB-E4CA-48B5-ADF5-B3BA669158AE}" type="datetime1">
              <a:rPr lang="en-US" smtClean="0"/>
              <a:t>3/12/2020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50C1A3-89BB-4165-8C98-B79C878191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Group 2"/>
          <p:cNvGrpSpPr>
            <a:grpSpLocks/>
          </p:cNvGrpSpPr>
          <p:nvPr/>
        </p:nvGrpSpPr>
        <p:grpSpPr bwMode="auto">
          <a:xfrm>
            <a:off x="-10584" y="1636713"/>
            <a:ext cx="12198351" cy="4618037"/>
            <a:chOff x="-5" y="1031"/>
            <a:chExt cx="5763" cy="2909"/>
          </a:xfrm>
        </p:grpSpPr>
        <p:pic>
          <p:nvPicPr>
            <p:cNvPr id="27651" name="Picture 3" descr="ARTHSEPA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gray">
            <a:xfrm>
              <a:off x="3778" y="3893"/>
              <a:ext cx="1980" cy="47"/>
            </a:xfrm>
            <a:prstGeom prst="rect">
              <a:avLst/>
            </a:prstGeom>
            <a:noFill/>
          </p:spPr>
        </p:pic>
        <p:pic>
          <p:nvPicPr>
            <p:cNvPr id="27652" name="Picture 4" descr="Arthsepa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-5" y="1031"/>
              <a:ext cx="2832" cy="61"/>
            </a:xfrm>
            <a:prstGeom prst="rect">
              <a:avLst/>
            </a:prstGeom>
            <a:noFill/>
          </p:spPr>
        </p:pic>
      </p:grpSp>
      <p:sp>
        <p:nvSpPr>
          <p:cNvPr id="2765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23333" y="722313"/>
            <a:ext cx="11516784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8151" y="1941513"/>
            <a:ext cx="10945283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8351" y="634365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+mn-lt"/>
              </a:defRPr>
            </a:lvl1pPr>
          </a:lstStyle>
          <a:p>
            <a:fld id="{EBD98177-25BD-44A0-87E3-86679B3FF49D}" type="datetime1">
              <a:rPr lang="en-US" smtClean="0"/>
              <a:t>3/12/2020</a:t>
            </a:fld>
            <a:endParaRPr lang="en-US"/>
          </a:p>
        </p:txBody>
      </p:sp>
      <p:sp>
        <p:nvSpPr>
          <p:cNvPr id="27656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144933" y="634365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7657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94733" y="6361113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>
                <a:latin typeface="+mn-lt"/>
              </a:defRPr>
            </a:lvl1pPr>
          </a:lstStyle>
          <a:p>
            <a:fld id="{D943AE3A-40EB-42B9-AF23-E81981CB23BF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CCFF33"/>
        </a:buClr>
        <a:buSzPct val="7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0099CC"/>
        </a:buClr>
        <a:buSzPct val="65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0000" y="447188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0000" y="2184401"/>
            <a:ext cx="10563285" cy="3674397"/>
          </a:xfrm>
          <a:prstGeom prst="rect">
            <a:avLst/>
          </a:prstGeom>
          <a:effectLst>
            <a:outerShdw blurRad="50800" dir="14400000">
              <a:srgbClr val="000000">
                <a:alpha val="40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1514" y="6041362"/>
            <a:ext cx="864432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34626" y="6041362"/>
            <a:ext cx="1343706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EBD98177-25BD-44A0-87E3-86679B3FF49D}" type="datetime1">
              <a:rPr lang="en-US" smtClean="0"/>
              <a:t>3/12/2020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331" y="5915888"/>
            <a:ext cx="1062155" cy="490599"/>
          </a:xfrm>
          <a:prstGeom prst="rect">
            <a:avLst/>
          </a:prstGeom>
        </p:spPr>
        <p:txBody>
          <a:bodyPr vert="horz" lIns="91440" tIns="45720" rIns="91440" bIns="10800" rtlCol="0" anchor="b"/>
          <a:lstStyle>
            <a:lvl1pPr algn="r">
              <a:defRPr sz="2000">
                <a:solidFill>
                  <a:schemeClr val="accent1"/>
                </a:solidFill>
              </a:defRPr>
            </a:lvl1pPr>
          </a:lstStyle>
          <a:p>
            <a:fld id="{D943AE3A-40EB-42B9-AF23-E81981CB23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99683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  <p:sldLayoutId id="2147483841" r:id="rId12"/>
    <p:sldLayoutId id="2147483842" r:id="rId13"/>
    <p:sldLayoutId id="2147483843" r:id="rId1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000" b="1" kern="1200">
          <a:solidFill>
            <a:srgbClr val="FEFEFE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4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36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The Year in Review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/>
              <a:t>Worldwide Sporting Goods</a:t>
            </a:r>
          </a:p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reveal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Agenda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Who are we</a:t>
            </a:r>
          </a:p>
          <a:p>
            <a:r>
              <a:rPr lang="en-US" dirty="0"/>
              <a:t>Where we were</a:t>
            </a:r>
          </a:p>
          <a:p>
            <a:r>
              <a:rPr lang="en-US" dirty="0"/>
              <a:t>Where we are now</a:t>
            </a:r>
          </a:p>
          <a:p>
            <a:r>
              <a:rPr lang="en-US" dirty="0"/>
              <a:t>Where we are going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Review of Key Objectives</a:t>
            </a:r>
            <a:br>
              <a:rPr lang="en-US"/>
            </a:br>
            <a:r>
              <a:rPr lang="en-US"/>
              <a:t>&amp; Critical Success Factors</a:t>
            </a:r>
          </a:p>
        </p:txBody>
      </p:sp>
      <p:sp>
        <p:nvSpPr>
          <p:cNvPr id="6152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makes company unique</a:t>
            </a:r>
          </a:p>
          <a:p>
            <a:r>
              <a:rPr lang="en-US" dirty="0"/>
              <a:t>What makes company successful</a:t>
            </a:r>
          </a:p>
          <a:p>
            <a:r>
              <a:rPr lang="en-US" dirty="0"/>
              <a:t>Shared vision</a:t>
            </a:r>
          </a:p>
          <a:p>
            <a:r>
              <a:rPr lang="en-US" dirty="0"/>
              <a:t>Review key undertakings of past year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1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1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Organizational Overview</a:t>
            </a:r>
          </a:p>
        </p:txBody>
      </p:sp>
      <p:sp>
        <p:nvSpPr>
          <p:cNvPr id="8200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Introduction and broad goals of each organization</a:t>
            </a:r>
          </a:p>
          <a:p>
            <a:r>
              <a:rPr lang="en-US" dirty="0"/>
              <a:t>Any changes</a:t>
            </a:r>
          </a:p>
          <a:p>
            <a:r>
              <a:rPr lang="en-US" dirty="0"/>
              <a:t>Organization chart might be effective here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0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Review of Prior Goals</a:t>
            </a:r>
          </a:p>
        </p:txBody>
      </p:sp>
      <p:sp>
        <p:nvSpPr>
          <p:cNvPr id="10248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Financial</a:t>
            </a:r>
          </a:p>
          <a:p>
            <a:r>
              <a:rPr lang="en-US" dirty="0"/>
              <a:t>Competitive</a:t>
            </a:r>
          </a:p>
          <a:p>
            <a:r>
              <a:rPr lang="en-US" dirty="0"/>
              <a:t>Progress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8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Spending Areas</a:t>
            </a:r>
          </a:p>
        </p:txBody>
      </p:sp>
      <p:sp>
        <p:nvSpPr>
          <p:cNvPr id="13320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R&amp;D</a:t>
            </a:r>
          </a:p>
          <a:p>
            <a:r>
              <a:rPr lang="en-US" dirty="0"/>
              <a:t>Sales and Marketing</a:t>
            </a:r>
          </a:p>
          <a:p>
            <a:r>
              <a:rPr lang="en-US" dirty="0"/>
              <a:t>General and Administration</a:t>
            </a:r>
          </a:p>
          <a:p>
            <a:r>
              <a:rPr lang="en-US" dirty="0"/>
              <a:t>Areas of improvement</a:t>
            </a:r>
          </a:p>
          <a:p>
            <a:r>
              <a:rPr lang="en-US" dirty="0"/>
              <a:t>Areas needing attention/caution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3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3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Goals for Next Period</a:t>
            </a:r>
          </a:p>
        </p:txBody>
      </p:sp>
      <p:sp>
        <p:nvSpPr>
          <p:cNvPr id="15368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Strategic undertakings</a:t>
            </a:r>
          </a:p>
          <a:p>
            <a:r>
              <a:rPr lang="en-US" dirty="0"/>
              <a:t>Financial goals</a:t>
            </a:r>
          </a:p>
          <a:p>
            <a:r>
              <a:rPr lang="en-US" dirty="0"/>
              <a:t>Other key efforts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3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3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16392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Summarize key successes/challenges</a:t>
            </a:r>
          </a:p>
          <a:p>
            <a:r>
              <a:rPr lang="en-US" dirty="0"/>
              <a:t>Reiterate key goals</a:t>
            </a:r>
          </a:p>
          <a:p>
            <a:r>
              <a:rPr lang="en-US" dirty="0"/>
              <a:t>Thanks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3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3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3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2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INEDINNAVIGATOR" val="False"/>
  <p:tag name="HOTSPOTTYPE" val="FirstSlide"/>
  <p:tag name="BRANCHTO" val="1"/>
</p:tagLst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Artsy">
  <a:themeElements>
    <a:clrScheme name="Artsy 1">
      <a:dk1>
        <a:srgbClr val="000000"/>
      </a:dk1>
      <a:lt1>
        <a:srgbClr val="FFFFCC"/>
      </a:lt1>
      <a:dk2>
        <a:srgbClr val="4D4D4D"/>
      </a:dk2>
      <a:lt2>
        <a:srgbClr val="FFCC00"/>
      </a:lt2>
      <a:accent1>
        <a:srgbClr val="808000"/>
      </a:accent1>
      <a:accent2>
        <a:srgbClr val="CC9900"/>
      </a:accent2>
      <a:accent3>
        <a:srgbClr val="B2B2B2"/>
      </a:accent3>
      <a:accent4>
        <a:srgbClr val="DADAAE"/>
      </a:accent4>
      <a:accent5>
        <a:srgbClr val="C0C0AA"/>
      </a:accent5>
      <a:accent6>
        <a:srgbClr val="B98A00"/>
      </a:accent6>
      <a:hlink>
        <a:srgbClr val="CC6600"/>
      </a:hlink>
      <a:folHlink>
        <a:srgbClr val="969696"/>
      </a:folHlink>
    </a:clrScheme>
    <a:fontScheme name="Arts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rtsy 1">
        <a:dk1>
          <a:srgbClr val="000000"/>
        </a:dk1>
        <a:lt1>
          <a:srgbClr val="FFFFCC"/>
        </a:lt1>
        <a:dk2>
          <a:srgbClr val="4D4D4D"/>
        </a:dk2>
        <a:lt2>
          <a:srgbClr val="FFCC00"/>
        </a:lt2>
        <a:accent1>
          <a:srgbClr val="808000"/>
        </a:accent1>
        <a:accent2>
          <a:srgbClr val="CC9900"/>
        </a:accent2>
        <a:accent3>
          <a:srgbClr val="B2B2B2"/>
        </a:accent3>
        <a:accent4>
          <a:srgbClr val="DADAAE"/>
        </a:accent4>
        <a:accent5>
          <a:srgbClr val="C0C0AA"/>
        </a:accent5>
        <a:accent6>
          <a:srgbClr val="B98A00"/>
        </a:accent6>
        <a:hlink>
          <a:srgbClr val="CC66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sy 2">
        <a:dk1>
          <a:srgbClr val="660033"/>
        </a:dk1>
        <a:lt1>
          <a:srgbClr val="FFFFFF"/>
        </a:lt1>
        <a:dk2>
          <a:srgbClr val="B60009"/>
        </a:dk2>
        <a:lt2>
          <a:srgbClr val="B2B2B2"/>
        </a:lt2>
        <a:accent1>
          <a:srgbClr val="CCCC00"/>
        </a:accent1>
        <a:accent2>
          <a:srgbClr val="DE9ABC"/>
        </a:accent2>
        <a:accent3>
          <a:srgbClr val="FFFFFF"/>
        </a:accent3>
        <a:accent4>
          <a:srgbClr val="56002A"/>
        </a:accent4>
        <a:accent5>
          <a:srgbClr val="E2E2AA"/>
        </a:accent5>
        <a:accent6>
          <a:srgbClr val="C98BAA"/>
        </a:accent6>
        <a:hlink>
          <a:srgbClr val="FFAFA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sy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80808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sy 4">
        <a:dk1>
          <a:srgbClr val="2C2C42"/>
        </a:dk1>
        <a:lt1>
          <a:srgbClr val="FFFFCC"/>
        </a:lt1>
        <a:dk2>
          <a:srgbClr val="666699"/>
        </a:dk2>
        <a:lt2>
          <a:srgbClr val="FFCC00"/>
        </a:lt2>
        <a:accent1>
          <a:srgbClr val="FF9933"/>
        </a:accent1>
        <a:accent2>
          <a:srgbClr val="808000"/>
        </a:accent2>
        <a:accent3>
          <a:srgbClr val="B8B8CA"/>
        </a:accent3>
        <a:accent4>
          <a:srgbClr val="DADAAE"/>
        </a:accent4>
        <a:accent5>
          <a:srgbClr val="FFCAAD"/>
        </a:accent5>
        <a:accent6>
          <a:srgbClr val="737300"/>
        </a:accent6>
        <a:hlink>
          <a:srgbClr val="CC6600"/>
        </a:hlink>
        <a:folHlink>
          <a:srgbClr val="33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sy 5">
        <a:dk1>
          <a:srgbClr val="50000F"/>
        </a:dk1>
        <a:lt1>
          <a:srgbClr val="FFCC00"/>
        </a:lt1>
        <a:dk2>
          <a:srgbClr val="800000"/>
        </a:dk2>
        <a:lt2>
          <a:srgbClr val="FFFFCC"/>
        </a:lt2>
        <a:accent1>
          <a:srgbClr val="808000"/>
        </a:accent1>
        <a:accent2>
          <a:srgbClr val="993366"/>
        </a:accent2>
        <a:accent3>
          <a:srgbClr val="C0AAAA"/>
        </a:accent3>
        <a:accent4>
          <a:srgbClr val="DAAE00"/>
        </a:accent4>
        <a:accent5>
          <a:srgbClr val="C0C0AA"/>
        </a:accent5>
        <a:accent6>
          <a:srgbClr val="8A2D5C"/>
        </a:accent6>
        <a:hlink>
          <a:srgbClr val="FF505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sy 6">
        <a:dk1>
          <a:srgbClr val="333300"/>
        </a:dk1>
        <a:lt1>
          <a:srgbClr val="FFCC00"/>
        </a:lt1>
        <a:dk2>
          <a:srgbClr val="666633"/>
        </a:dk2>
        <a:lt2>
          <a:srgbClr val="FFFFCC"/>
        </a:lt2>
        <a:accent1>
          <a:srgbClr val="8F7401"/>
        </a:accent1>
        <a:accent2>
          <a:srgbClr val="CC6600"/>
        </a:accent2>
        <a:accent3>
          <a:srgbClr val="B8B8AD"/>
        </a:accent3>
        <a:accent4>
          <a:srgbClr val="DAAE00"/>
        </a:accent4>
        <a:accent5>
          <a:srgbClr val="C6BCAA"/>
        </a:accent5>
        <a:accent6>
          <a:srgbClr val="B95C00"/>
        </a:accent6>
        <a:hlink>
          <a:srgbClr val="666699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sy 7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Quotable">
  <a:themeElements>
    <a:clrScheme name="Quotable">
      <a:dk1>
        <a:sysClr val="windowText" lastClr="000000"/>
      </a:dk1>
      <a:lt1>
        <a:sysClr val="window" lastClr="FFFFFF"/>
      </a:lt1>
      <a:dk2>
        <a:srgbClr val="212121"/>
      </a:dk2>
      <a:lt2>
        <a:srgbClr val="636363"/>
      </a:lt2>
      <a:accent1>
        <a:srgbClr val="00C6BB"/>
      </a:accent1>
      <a:accent2>
        <a:srgbClr val="6FEBA0"/>
      </a:accent2>
      <a:accent3>
        <a:srgbClr val="B6DF5E"/>
      </a:accent3>
      <a:accent4>
        <a:srgbClr val="EFB251"/>
      </a:accent4>
      <a:accent5>
        <a:srgbClr val="EF755F"/>
      </a:accent5>
      <a:accent6>
        <a:srgbClr val="ED515C"/>
      </a:accent6>
      <a:hlink>
        <a:srgbClr val="8F8F8F"/>
      </a:hlink>
      <a:folHlink>
        <a:srgbClr val="A5A5A5"/>
      </a:folHlink>
    </a:clrScheme>
    <a:fontScheme name="Quotable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Quotable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lumMod val="105000"/>
              </a:schemeClr>
            </a:gs>
            <a:gs pos="100000">
              <a:schemeClr val="phClr">
                <a:tint val="9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8000"/>
                <a:lumMod val="102000"/>
              </a:schemeClr>
              <a:schemeClr val="phClr">
                <a:shade val="98000"/>
                <a:lumMod val="98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innerShdw blurRad="635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</a:schemeClr>
            </a:gs>
            <a:gs pos="100000">
              <a:schemeClr val="phClr">
                <a:tint val="84000"/>
                <a:shade val="84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90000"/>
                <a:satMod val="120000"/>
                <a:lumMod val="90000"/>
              </a:schemeClr>
            </a:gs>
            <a:gs pos="100000">
              <a:schemeClr val="phClr"/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Quotable" id="{39EC5628-30ED-4578-ACD8-9820EDB8E15A}" vid="{6F3559E9-1A4C-49D8-94D4-F41003531C49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DFACFF3-CFF1-4000-A54B-262CE5430CDC}"/>
</file>

<file path=customXml/itemProps2.xml><?xml version="1.0" encoding="utf-8"?>
<ds:datastoreItem xmlns:ds="http://schemas.openxmlformats.org/officeDocument/2006/customXml" ds:itemID="{B626637F-2098-46D0-BC65-4D2A2B507AF1}"/>
</file>

<file path=docProps/app.xml><?xml version="1.0" encoding="utf-8"?>
<Properties xmlns="http://schemas.openxmlformats.org/officeDocument/2006/extended-properties" xmlns:vt="http://schemas.openxmlformats.org/officeDocument/2006/docPropsVTypes">
  <Template>custom12</Template>
  <TotalTime>65</TotalTime>
  <Words>112</Words>
  <Application>Microsoft Office PowerPoint</Application>
  <PresentationFormat>Widescreen</PresentationFormat>
  <Paragraphs>34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Century Gothic</vt:lpstr>
      <vt:lpstr>Times New Roman</vt:lpstr>
      <vt:lpstr>Wingdings</vt:lpstr>
      <vt:lpstr>Wingdings 2</vt:lpstr>
      <vt:lpstr>Artsy</vt:lpstr>
      <vt:lpstr>Quotable</vt:lpstr>
      <vt:lpstr>The Year in Review</vt:lpstr>
      <vt:lpstr>Agenda</vt:lpstr>
      <vt:lpstr>Review of Key Objectives &amp; Critical Success Factors</vt:lpstr>
      <vt:lpstr>Organizational Overview</vt:lpstr>
      <vt:lpstr>Review of Prior Goals</vt:lpstr>
      <vt:lpstr>Key Spending Areas</vt:lpstr>
      <vt:lpstr>Goals for Next Period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Year in Review</dc:title>
  <dc:creator>tim.poynter</dc:creator>
  <cp:lastModifiedBy>Juan Cuellar</cp:lastModifiedBy>
  <cp:revision>9</cp:revision>
  <dcterms:created xsi:type="dcterms:W3CDTF">1996-12-04T22:13:54Z</dcterms:created>
  <dcterms:modified xsi:type="dcterms:W3CDTF">2020-03-12T20:21:15Z</dcterms:modified>
</cp:coreProperties>
</file>