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custShowLst>
    <p:custShow name="Sales" id="0">
      <p:sldLst>
        <p:sld r:id="rId9"/>
        <p:sld r:id="rId7"/>
      </p:sldLst>
    </p:custShow>
    <p:custShow name="Marketing" id="1">
      <p:sldLst>
        <p:sld r:id="rId6"/>
        <p:sld r:id="rId7"/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90955" autoAdjust="0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DA963AF-9CD9-42D4-8F1A-C0119CCDED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2EE9357-37A7-43D4-828D-BC0B4B39E5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8A4FF94C-3420-4051-8685-F31DC07C2D5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4279848-83A3-4981-8DA5-BBCC542FE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FA81FB4-81AB-443B-B832-7FE4CE2E02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D812-CBD8-4884-8EFA-364D6F13EADC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Participant Copy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A4FF94C-3420-4051-8685-F31DC07C2D55}" type="datetime1">
              <a:rPr lang="en-US" smtClean="0"/>
              <a:pPr/>
              <a:t>9/8/2007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279848-83A3-4981-8DA5-BBCC542FE5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50573A9-3D8A-4A1A-A547-AF62908CB478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6785E-6A0E-4491-AB07-84C4E2BF424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CEE9FA-2DE9-4350-99E4-1E012743A7F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22E3F4-A4F9-45B6-86AB-329E2EB7A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98EEE-EE9E-44F7-824B-D8333C539AC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8CDA0-2CC7-4E4F-B5B5-CD67EDA4B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E9EC2-566A-4FED-A471-5CB801161AD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F2C-E590-4305-BF40-ED22F93B6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32C97-E5AD-4B4E-8F2D-2788190F6F3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0BBB34-AACF-4E47-A04A-FD84B2F8C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9EA1A-8BED-419C-AE5F-E0A1FA9AF8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1C999-B630-4F43-8A20-7E7427893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8C8F4-A80A-4FD8-B8D7-0EF391FF599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F78F-ED91-418B-A34B-AE9A906F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11708-057D-43C6-9AD7-B50FAF73A54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8EF23-2D27-4585-8CEC-1CC3CC60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37EB2-9C8A-4C6B-AB75-1E679C0E9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D8321-F3B0-4537-9651-4484024D0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6410-FBF1-4F56-B2C3-B97D80B9F5D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E2850-168B-4159-976D-3029D4F8C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715EC-9A64-4BF4-95B8-0BC3D5AEAE8C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79B2-5F93-43CB-BFB2-A327CBAC2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EE38A-0D6B-4FEA-94B0-E68A896515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0F27-2219-41BA-99D6-16917C0AF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05A28-E2E9-45C0-BFD5-6D3053014E6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90FB-1330-4084-98A6-C384C1A1E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A6E60FA5-43C8-41B8-8EAA-EE8D823EE38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917CA4B-BF81-431F-A160-3C71FFB59E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>
                <a:hlinkClick r:id="" action="ppaction://customshow?id=0&amp;return=true" tooltip="Sales Department"/>
              </a:rPr>
              <a:t>Meeting </a:t>
            </a:r>
            <a:r>
              <a:rPr lang="en-US" dirty="0"/>
              <a:t>the </a:t>
            </a:r>
            <a:r>
              <a:rPr lang="en-US" dirty="0">
                <a:hlinkClick r:id="" action="ppaction://customshow?id=1" tooltip="Marketing Department"/>
              </a:rPr>
              <a:t>Needs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5728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9AB4A2-4CB6-4B8A-B957-24C3F58375AA}"/>
</file>

<file path=customXml/itemProps2.xml><?xml version="1.0" encoding="utf-8"?>
<ds:datastoreItem xmlns:ds="http://schemas.openxmlformats.org/officeDocument/2006/customXml" ds:itemID="{A72001FE-C046-49AC-B733-FDA7FF34C42A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1091</TotalTime>
  <Words>164</Words>
  <Application>Microsoft PowerPoint 7.0</Application>
  <PresentationFormat>On-screen Show (4:3)</PresentationFormat>
  <Paragraphs>59</Paragraphs>
  <Slides>10</Slides>
  <Notes>3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4" baseType="lpstr">
      <vt:lpstr>Blends</vt:lpstr>
      <vt:lpstr>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  <vt:lpstr>Sales</vt:lpstr>
      <vt:lpstr>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107</cp:revision>
  <dcterms:created xsi:type="dcterms:W3CDTF">1995-06-02T22:06:36Z</dcterms:created>
  <dcterms:modified xsi:type="dcterms:W3CDTF">2007-09-08T14:50:49Z</dcterms:modified>
</cp:coreProperties>
</file>