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97BD-1E05-4B48-9422-84DEB7241E1C}" type="datetimeFigureOut">
              <a:rPr lang="en-US" smtClean="0"/>
              <a:t>7/20/2007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89919-E8B3-4448-93A7-A8CA471B9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97BD-1E05-4B48-9422-84DEB7241E1C}" type="datetimeFigureOut">
              <a:rPr lang="en-US" smtClean="0"/>
              <a:t>7/20/2007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89919-E8B3-4448-93A7-A8CA471B9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97BD-1E05-4B48-9422-84DEB7241E1C}" type="datetimeFigureOut">
              <a:rPr lang="en-US" smtClean="0"/>
              <a:t>7/20/2007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89919-E8B3-4448-93A7-A8CA471B9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97BD-1E05-4B48-9422-84DEB7241E1C}" type="datetimeFigureOut">
              <a:rPr lang="en-US" smtClean="0"/>
              <a:t>7/20/2007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89919-E8B3-4448-93A7-A8CA471B9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97BD-1E05-4B48-9422-84DEB7241E1C}" type="datetimeFigureOut">
              <a:rPr lang="en-US" smtClean="0"/>
              <a:t>7/20/2007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89919-E8B3-4448-93A7-A8CA471B9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97BD-1E05-4B48-9422-84DEB7241E1C}" type="datetimeFigureOut">
              <a:rPr lang="en-US" smtClean="0"/>
              <a:t>7/20/2007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89919-E8B3-4448-93A7-A8CA471B9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97BD-1E05-4B48-9422-84DEB7241E1C}" type="datetimeFigureOut">
              <a:rPr lang="en-US" smtClean="0"/>
              <a:t>7/20/2007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89919-E8B3-4448-93A7-A8CA471B9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97BD-1E05-4B48-9422-84DEB7241E1C}" type="datetimeFigureOut">
              <a:rPr lang="en-US" smtClean="0"/>
              <a:t>7/20/2007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89919-E8B3-4448-93A7-A8CA471B9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97BD-1E05-4B48-9422-84DEB7241E1C}" type="datetimeFigureOut">
              <a:rPr lang="en-US" smtClean="0"/>
              <a:t>7/20/2007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89919-E8B3-4448-93A7-A8CA471B9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97BD-1E05-4B48-9422-84DEB7241E1C}" type="datetimeFigureOut">
              <a:rPr lang="en-US" smtClean="0"/>
              <a:t>7/20/2007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89919-E8B3-4448-93A7-A8CA471B9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F97BD-1E05-4B48-9422-84DEB7241E1C}" type="datetimeFigureOut">
              <a:rPr lang="en-US" smtClean="0"/>
              <a:t>7/20/2007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89919-E8B3-4448-93A7-A8CA471B9B3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F97BD-1E05-4B48-9422-84DEB7241E1C}" type="datetimeFigureOut">
              <a:rPr lang="en-US" smtClean="0"/>
              <a:t>7/20/2007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89919-E8B3-4448-93A7-A8CA471B9B3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Program Files\Microsoft Office\MEDIA\CAGCAT10\j033236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91181" y="1269000"/>
            <a:ext cx="5361639" cy="432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A97C0ED-CF71-4325-84BD-96A5ABBE8C6C}"/>
</file>

<file path=customXml/itemProps2.xml><?xml version="1.0" encoding="utf-8"?>
<ds:datastoreItem xmlns:ds="http://schemas.openxmlformats.org/officeDocument/2006/customXml" ds:itemID="{D4B74E73-939D-440C-B80E-CE958055314E}"/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1</cp:revision>
  <dcterms:created xsi:type="dcterms:W3CDTF">2007-07-20T22:18:56Z</dcterms:created>
  <dcterms:modified xsi:type="dcterms:W3CDTF">2007-07-20T22:21:16Z</dcterms:modified>
</cp:coreProperties>
</file>