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CED7-3DEE-4BCB-A423-C3DE6F49488E}" type="datetimeFigureOut">
              <a:rPr lang="en-US" smtClean="0"/>
              <a:t>9/8/2007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2A9E-48BD-4CAB-9012-369969AB3D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CED7-3DEE-4BCB-A423-C3DE6F49488E}" type="datetimeFigureOut">
              <a:rPr lang="en-US" smtClean="0"/>
              <a:t>9/8/2007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2A9E-48BD-4CAB-9012-369969AB3D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CED7-3DEE-4BCB-A423-C3DE6F49488E}" type="datetimeFigureOut">
              <a:rPr lang="en-US" smtClean="0"/>
              <a:t>9/8/2007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2A9E-48BD-4CAB-9012-369969AB3D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CED7-3DEE-4BCB-A423-C3DE6F49488E}" type="datetimeFigureOut">
              <a:rPr lang="en-US" smtClean="0"/>
              <a:t>9/8/2007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2A9E-48BD-4CAB-9012-369969AB3D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CED7-3DEE-4BCB-A423-C3DE6F49488E}" type="datetimeFigureOut">
              <a:rPr lang="en-US" smtClean="0"/>
              <a:t>9/8/2007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2A9E-48BD-4CAB-9012-369969AB3D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CED7-3DEE-4BCB-A423-C3DE6F49488E}" type="datetimeFigureOut">
              <a:rPr lang="en-US" smtClean="0"/>
              <a:t>9/8/2007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2A9E-48BD-4CAB-9012-369969AB3D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CED7-3DEE-4BCB-A423-C3DE6F49488E}" type="datetimeFigureOut">
              <a:rPr lang="en-US" smtClean="0"/>
              <a:t>9/8/2007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2A9E-48BD-4CAB-9012-369969AB3D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CED7-3DEE-4BCB-A423-C3DE6F49488E}" type="datetimeFigureOut">
              <a:rPr lang="en-US" smtClean="0"/>
              <a:t>9/8/2007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2A9E-48BD-4CAB-9012-369969AB3D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New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CED7-3DEE-4BCB-A423-C3DE6F49488E}" type="datetimeFigureOut">
              <a:rPr lang="en-US" smtClean="0"/>
              <a:t>9/8/2007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2A9E-48BD-4CAB-9012-369969AB3D6C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7188" y="428625"/>
            <a:ext cx="4643437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CED7-3DEE-4BCB-A423-C3DE6F49488E}" type="datetimeFigureOut">
              <a:rPr lang="en-US" smtClean="0"/>
              <a:t>9/8/2007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2A9E-48BD-4CAB-9012-369969AB3D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1CED7-3DEE-4BCB-A423-C3DE6F49488E}" type="datetimeFigureOut">
              <a:rPr lang="en-US" smtClean="0"/>
              <a:t>9/8/2007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12A9E-48BD-4CAB-9012-369969AB3D6C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1CED7-3DEE-4BCB-A423-C3DE6F49488E}" type="datetimeFigureOut">
              <a:rPr lang="en-US" smtClean="0"/>
              <a:t>9/8/2007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512A9E-48BD-4CAB-9012-369969AB3D6C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2E1D86-AFAF-45F1-821A-A712BFB3D100}"/>
</file>

<file path=customXml/itemProps2.xml><?xml version="1.0" encoding="utf-8"?>
<ds:datastoreItem xmlns:ds="http://schemas.openxmlformats.org/officeDocument/2006/customXml" ds:itemID="{DA20EAF9-C2D6-4699-BB19-3C301C35F445}"/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 Poynter</dc:creator>
  <cp:lastModifiedBy>Tim Poynter</cp:lastModifiedBy>
  <cp:revision>1</cp:revision>
  <dcterms:created xsi:type="dcterms:W3CDTF">2007-09-08T07:06:35Z</dcterms:created>
  <dcterms:modified xsi:type="dcterms:W3CDTF">2007-09-08T07:29:36Z</dcterms:modified>
</cp:coreProperties>
</file>