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94971159-B785-41E0-88D6-1905B65B53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BA40AFF-9C3A-457A-81BD-3E08CC8AAE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F8053-54EB-4E10-A2AF-1CC5063715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93F43-9695-4E85-BD8B-9AC36F6026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F0AF96-7A09-4D48-BC49-7E8984728D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24E805-B064-48A0-A38C-A792F574DD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CF3BEE-D185-4BF3-A101-0056111B0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C6D1C-35B6-4004-B6D1-A2257182B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FE22D-020E-4D67-8C8A-05B6031FB3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2BFD8-1816-4C0E-AE55-1475EC230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344F5-334E-4C0D-B10D-71C70760A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88468-5312-4298-B568-196C082B18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BD488-8843-4DBB-9A97-A63DA4A08C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AF07D-88FE-4CFD-891B-8DBA0478A4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489E1-A487-4C72-A37D-37E0F8345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3D2905C-6042-4DFE-AB4E-73E999A5FC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1"/>
            <a:tileRect/>
          </a:gradFill>
          <a:ln w="76200">
            <a:solidFill>
              <a:srgbClr val="FFFF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19100" y="4686300"/>
            <a:ext cx="8305800" cy="1588"/>
          </a:xfrm>
          <a:prstGeom prst="line">
            <a:avLst/>
          </a:prstGeom>
          <a:solidFill>
            <a:schemeClr val="accent1"/>
          </a:solidFill>
          <a:ln w="38100" cap="flat" cmpd="sng" algn="ctr">
            <a:solidFill>
              <a:srgbClr val="0070C0"/>
            </a:solidFill>
            <a:prstDash val="lgDash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81700" y="3162300"/>
            <a:ext cx="1738313" cy="1827213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359AE1D-26D0-4088-8382-C0CD7BE74779}"/>
</file>

<file path=customXml/itemProps2.xml><?xml version="1.0" encoding="utf-8"?>
<ds:datastoreItem xmlns:ds="http://schemas.openxmlformats.org/officeDocument/2006/customXml" ds:itemID="{AEE95D4D-B22A-459D-B93A-EB99C3FCE142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2770</TotalTime>
  <Words>186</Words>
  <Application>Microsoft PowerPoint 7.0</Application>
  <PresentationFormat>On-screen Show (4:3)</PresentationFormat>
  <Paragraphs>52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Blends</vt:lpstr>
      <vt:lpstr>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USER</cp:lastModifiedBy>
  <cp:revision>120</cp:revision>
  <dcterms:created xsi:type="dcterms:W3CDTF">1995-06-02T22:06:36Z</dcterms:created>
  <dcterms:modified xsi:type="dcterms:W3CDTF">2007-09-26T11:37:50Z</dcterms:modified>
</cp:coreProperties>
</file>