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05E-2"/>
          <c:y val="2.7210884353741485E-2"/>
          <c:w val="0.8792134831460674"/>
          <c:h val="0.75056689342403649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3367168"/>
        <c:axId val="53368704"/>
      </c:barChart>
      <c:catAx>
        <c:axId val="53367168"/>
        <c:scaling>
          <c:orientation val="minMax"/>
        </c:scaling>
        <c:axPos val="b"/>
        <c:tickLblPos val="nextTo"/>
        <c:crossAx val="53368704"/>
        <c:crossesAt val="0"/>
        <c:lblAlgn val="ctr"/>
        <c:lblOffset val="100"/>
      </c:catAx>
      <c:valAx>
        <c:axId val="53368704"/>
        <c:scaling>
          <c:orientation val="minMax"/>
          <c:max val="80"/>
        </c:scaling>
        <c:axPos val="l"/>
        <c:numFmt formatCode="General" sourceLinked="1"/>
        <c:tickLblPos val="nextTo"/>
        <c:crossAx val="53367168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41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13275264"/>
        <c:axId val="113276800"/>
        <c:axId val="0"/>
      </c:bar3DChart>
      <c:catAx>
        <c:axId val="113275264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276800"/>
        <c:crosses val="autoZero"/>
        <c:lblAlgn val="ctr"/>
        <c:lblOffset val="100"/>
        <c:tickLblSkip val="1"/>
        <c:tickMarkSkip val="1"/>
      </c:catAx>
      <c:valAx>
        <c:axId val="113276800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3275264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9307008"/>
        <c:axId val="69312896"/>
      </c:barChart>
      <c:catAx>
        <c:axId val="69307008"/>
        <c:scaling>
          <c:orientation val="minMax"/>
        </c:scaling>
        <c:axPos val="b"/>
        <c:majorGridlines/>
        <c:minorGridlines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9312896"/>
        <c:crossesAt val="0"/>
        <c:lblAlgn val="ctr"/>
        <c:lblOffset val="100"/>
        <c:tickLblSkip val="1"/>
        <c:tickMarkSkip val="1"/>
      </c:catAx>
      <c:valAx>
        <c:axId val="69312896"/>
        <c:scaling>
          <c:orientation val="minMax"/>
          <c:max val="80"/>
        </c:scaling>
        <c:axPos val="l"/>
        <c:majorGridlines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9307008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16542080"/>
        <c:axId val="116552064"/>
      </c:barChart>
      <c:catAx>
        <c:axId val="116542080"/>
        <c:scaling>
          <c:orientation val="minMax"/>
        </c:scaling>
        <c:axPos val="b"/>
        <c:majorGridlines>
          <c:spPr>
            <a:ln w="1266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6552064"/>
        <c:crossesAt val="0"/>
        <c:lblAlgn val="ctr"/>
        <c:lblOffset val="100"/>
        <c:tickLblSkip val="1"/>
        <c:tickMarkSkip val="1"/>
      </c:catAx>
      <c:valAx>
        <c:axId val="116552064"/>
        <c:scaling>
          <c:orientation val="minMax"/>
          <c:max val="80"/>
        </c:scaling>
        <c:axPos val="l"/>
        <c:majorGridlines>
          <c:spPr>
            <a:ln w="12660">
              <a:solidFill>
                <a:schemeClr val="tx1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6542080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88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16876032"/>
        <c:axId val="116877568"/>
      </c:barChart>
      <c:catAx>
        <c:axId val="116876032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6877568"/>
        <c:crossesAt val="0"/>
        <c:lblAlgn val="ctr"/>
        <c:lblOffset val="100"/>
        <c:tickLblSkip val="1"/>
        <c:tickMarkSkip val="1"/>
      </c:catAx>
      <c:valAx>
        <c:axId val="116877568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6876032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32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46"/>
          <c:y val="2.494331065759639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19343744"/>
        <c:axId val="119345536"/>
      </c:barChart>
      <c:catAx>
        <c:axId val="119343744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9345536"/>
        <c:crossesAt val="0"/>
        <c:lblAlgn val="ctr"/>
        <c:lblOffset val="100"/>
        <c:tickLblSkip val="1"/>
        <c:tickMarkSkip val="1"/>
      </c:catAx>
      <c:valAx>
        <c:axId val="119345536"/>
        <c:scaling>
          <c:orientation val="minMax"/>
          <c:max val="80"/>
          <c:min val="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9343744"/>
        <c:crosses val="autoZero"/>
        <c:crossBetween val="between"/>
        <c:majorUnit val="20"/>
        <c:minorUnit val="4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19382784"/>
        <c:axId val="119384320"/>
      </c:barChart>
      <c:catAx>
        <c:axId val="119382784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9384320"/>
        <c:crossesAt val="40"/>
        <c:lblAlgn val="ctr"/>
        <c:lblOffset val="100"/>
        <c:tickLblSkip val="1"/>
        <c:tickMarkSkip val="1"/>
      </c:catAx>
      <c:valAx>
        <c:axId val="11938432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19382784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120507008"/>
        <c:axId val="120513280"/>
      </c:barChart>
      <c:catAx>
        <c:axId val="12050700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5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Last Year</a:t>
                </a:r>
              </a:p>
            </c:rich>
          </c:tx>
          <c:layout>
            <c:manualLayout>
              <c:xMode val="edge"/>
              <c:yMode val="edge"/>
              <c:x val="0.48314606741573035"/>
              <c:y val="0.77777777777777801"/>
            </c:manualLayout>
          </c:layout>
          <c:spPr>
            <a:noFill/>
            <a:ln w="25329">
              <a:noFill/>
            </a:ln>
          </c:spPr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0513280"/>
        <c:crosses val="autoZero"/>
        <c:lblAlgn val="ctr"/>
        <c:lblOffset val="100"/>
        <c:tickLblSkip val="1"/>
        <c:tickMarkSkip val="1"/>
      </c:catAx>
      <c:valAx>
        <c:axId val="12051328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050700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20547200"/>
        <c:axId val="120548736"/>
        <c:axId val="0"/>
      </c:bar3DChart>
      <c:catAx>
        <c:axId val="120547200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0548736"/>
        <c:crosses val="autoZero"/>
        <c:lblAlgn val="ctr"/>
        <c:lblOffset val="100"/>
        <c:tickLblSkip val="1"/>
        <c:tickMarkSkip val="1"/>
      </c:catAx>
      <c:valAx>
        <c:axId val="120548736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0547200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121963648"/>
        <c:axId val="121965184"/>
        <c:axId val="0"/>
      </c:bar3DChart>
      <c:catAx>
        <c:axId val="121963648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1965184"/>
        <c:crosses val="autoZero"/>
        <c:lblAlgn val="ctr"/>
        <c:lblOffset val="100"/>
        <c:tickLblSkip val="1"/>
        <c:tickMarkSkip val="1"/>
      </c:catAx>
      <c:valAx>
        <c:axId val="121965184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1963648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BF45322-FE29-49F0-83D2-BE1D3BB3DBF6}"/>
</file>

<file path=customXml/itemProps2.xml><?xml version="1.0" encoding="utf-8"?>
<ds:datastoreItem xmlns:ds="http://schemas.openxmlformats.org/officeDocument/2006/customXml" ds:itemID="{B2E1546A-081D-4EF0-9916-6D92FB5871F1}"/>
</file>

<file path=docProps/app.xml><?xml version="1.0" encoding="utf-8"?>
<Properties xmlns="http://schemas.openxmlformats.org/officeDocument/2006/extended-properties" xmlns:vt="http://schemas.openxmlformats.org/officeDocument/2006/docPropsVTypes">
  <TotalTime>666</TotalTime>
  <Words>24</Words>
  <Application>Microsoft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53</cp:revision>
  <dcterms:created xsi:type="dcterms:W3CDTF">1997-02-09T01:58:18Z</dcterms:created>
  <dcterms:modified xsi:type="dcterms:W3CDTF">2007-09-23T18:10:25Z</dcterms:modified>
</cp:coreProperties>
</file>