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2.xml" ContentType="application/vnd.openxmlformats-officedocument.presentationml.slide+xml"/>
  <Override PartName="/ppt/slides/slide1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11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8.xml" ContentType="application/vnd.openxmlformats-officedocument.presentationml.slideLayout+xml"/>
  <Override PartName="/ppt/handoutMasters/handoutMaster1.xml" ContentType="application/vnd.openxmlformats-officedocument.presentationml.handoutMaster+xml"/>
  <Override PartName="/ppt/theme/theme1.xml" ContentType="application/vnd.openxmlformats-officedocument.theme+xml"/>
  <Override PartName="/ppt/theme/theme2.xml" ContentType="application/vnd.openxmlformats-officedocument.theme+xml"/>
  <Override PartName="/ppt/viewProps.xml" ContentType="application/vnd.openxmlformats-officedocument.presentationml.viewProps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app.xml" ContentType="application/vnd.openxmlformats-officedocument.extended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handoutMasterIdLst>
    <p:handoutMasterId r:id="rId4"/>
  </p:handout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28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8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8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8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8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2800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2800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2800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2800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32787"/>
    <p:restoredTop sz="90929"/>
  </p:normalViewPr>
  <p:slideViewPr>
    <p:cSldViewPr>
      <p:cViewPr varScale="1">
        <p:scale>
          <a:sx n="71" d="100"/>
          <a:sy n="71" d="100"/>
        </p:scale>
        <p:origin x="-132" y="-9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36868100" cy="368681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10" Type="http://schemas.openxmlformats.org/officeDocument/2006/relationships/customXml" Target="../customXml/item2.xml"/><Relationship Id="rId4" Type="http://schemas.openxmlformats.org/officeDocument/2006/relationships/handoutMaster" Target="handoutMasters/handoutMaster1.xml"/><Relationship Id="rId9" Type="http://schemas.openxmlformats.org/officeDocument/2006/relationships/customXml" Target="../customXml/item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/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endParaRPr lang="en-US"/>
          </a:p>
        </p:txBody>
      </p:sp>
      <p:sp>
        <p:nvSpPr>
          <p:cNvPr id="4100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/>
          </a:p>
        </p:txBody>
      </p:sp>
      <p:sp>
        <p:nvSpPr>
          <p:cNvPr id="4101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1587F192-F4E3-4829-960B-113AC9A55FA2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45E987D-447A-4CC3-A899-162D882966B1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A4D92A9-0FDE-44B5-BC1C-19E07128D75C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5100" y="609600"/>
            <a:ext cx="1943100" cy="5486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09600"/>
            <a:ext cx="5676900" cy="5486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8CE88E4-8BF3-4EED-99BD-4A15D512B205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7C0E0E5-C268-4D0F-B442-2E5AF6A6C0DF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2C6B63F-D037-43F6-BA57-7C15C006426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EC82AFE-9B0A-4F63-B49A-DFC8699F6ACE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FB92103-8CC6-4567-BA95-9A15F567BF36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760D434-03A0-4F9D-B441-BD4C2B07D7BE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E0E2480-E488-48D4-841D-C98DBC9931AD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7D42438-400A-4A42-8BC8-0F2BB913D4D0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B167EC4-3B12-4EB2-B29D-D39E4A9ED9E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613C7F07-4DDA-467F-8BF8-965E7378712B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/>
              <a:t>Worldwide Sporting Goods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/>
              <a:t>Quarterly Overview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4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125" name="Rectangle 5"/>
          <p:cNvSpPr>
            <a:spLocks noGrp="1" noChangeArrowheads="1"/>
          </p:cNvSpPr>
          <p:nvPr>
            <p:ph sz="half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126" name="Rectangle 6"/>
          <p:cNvSpPr>
            <a:spLocks noGrp="1" noChangeArrowheads="1"/>
          </p:cNvSpPr>
          <p:nvPr>
            <p:ph sz="half" idx="2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Default Design">
  <a:themeElements>
    <a:clrScheme name="Default Design 2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Default Design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Default Design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19362A8EFB9F2E489EFB45BF2A181E2E" ma:contentTypeVersion="14" ma:contentTypeDescription="Create a new document." ma:contentTypeScope="" ma:versionID="4710f1d7b039be77b0f3b51895231f29">
  <xsd:schema xmlns:xsd="http://www.w3.org/2001/XMLSchema" xmlns:xs="http://www.w3.org/2001/XMLSchema" xmlns:p="http://schemas.microsoft.com/office/2006/metadata/properties" xmlns:ns2="bcaee46d-dd85-491c-a329-537526765ebf" xmlns:ns3="990d1803-5a5d-4e37-b3b6-5276567aa9e3" targetNamespace="http://schemas.microsoft.com/office/2006/metadata/properties" ma:root="true" ma:fieldsID="cf1284dd7f8d7cf48102b78fec786c07" ns2:_="" ns3:_="">
    <xsd:import namespace="bcaee46d-dd85-491c-a329-537526765ebf"/>
    <xsd:import namespace="990d1803-5a5d-4e37-b3b6-5276567aa9e3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LengthInSeconds" minOccurs="0"/>
                <xsd:element ref="ns2:MediaServiceGenerationTime" minOccurs="0"/>
                <xsd:element ref="ns2:MediaServiceEventHashCode" minOccurs="0"/>
                <xsd:element ref="ns2:MediaServiceAutoKeyPoints" minOccurs="0"/>
                <xsd:element ref="ns2:MediaServiceKeyPoints" minOccurs="0"/>
                <xsd:element ref="ns2:MediaServiceDateTaken" minOccurs="0"/>
                <xsd:element ref="ns2:MediaServiceOCR" minOccurs="0"/>
                <xsd:element ref="ns2:MediaServiceLocation" minOccurs="0"/>
                <xsd:element ref="ns2:lcf76f155ced4ddcb4097134ff3c332f" minOccurs="0"/>
                <xsd:element ref="ns3:TaxCatchAll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bcaee46d-dd85-491c-a329-537526765ebf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LengthInSeconds" ma:index="10" nillable="true" ma:displayName="MediaLengthInSeconds" ma:hidden="true" ma:internalName="MediaLengthInSeconds" ma:readOnly="true">
      <xsd:simpleType>
        <xsd:restriction base="dms:Unknown"/>
      </xsd:simpleType>
    </xsd:element>
    <xsd:element name="MediaServiceGenerationTime" ma:index="11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2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AutoKeyPoints" ma:index="13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4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DateTaken" ma:index="15" nillable="true" ma:displayName="MediaServiceDateTaken" ma:hidden="true" ma:internalName="MediaServiceDateTaken" ma:readOnly="true">
      <xsd:simpleType>
        <xsd:restriction base="dms:Text"/>
      </xsd:simpleType>
    </xsd:element>
    <xsd:element name="MediaServiceOCR" ma:index="16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17" nillable="true" ma:displayName="Location" ma:internalName="MediaServiceLocation" ma:readOnly="true">
      <xsd:simpleType>
        <xsd:restriction base="dms:Text"/>
      </xsd:simpleType>
    </xsd:element>
    <xsd:element name="lcf76f155ced4ddcb4097134ff3c332f" ma:index="19" nillable="true" ma:taxonomy="true" ma:internalName="lcf76f155ced4ddcb4097134ff3c332f" ma:taxonomyFieldName="MediaServiceImageTags" ma:displayName="Image Tags" ma:readOnly="false" ma:fieldId="{5cf76f15-5ced-4ddc-b409-7134ff3c332f}" ma:taxonomyMulti="true" ma:sspId="755ecf51-9d3a-405d-aee3-f11263887025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90d1803-5a5d-4e37-b3b6-5276567aa9e3" elementFormDefault="qualified">
    <xsd:import namespace="http://schemas.microsoft.com/office/2006/documentManagement/types"/>
    <xsd:import namespace="http://schemas.microsoft.com/office/infopath/2007/PartnerControls"/>
    <xsd:element name="TaxCatchAll" ma:index="20" nillable="true" ma:displayName="Taxonomy Catch All Column" ma:hidden="true" ma:list="{059d67b8-7457-422b-8922-1b56053e59a8}" ma:internalName="TaxCatchAll" ma:showField="CatchAllData" ma:web="990d1803-5a5d-4e37-b3b6-5276567aa9e3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86BA1BCE-3FA7-496B-AD28-DAAC5E30342E}"/>
</file>

<file path=customXml/itemProps2.xml><?xml version="1.0" encoding="utf-8"?>
<ds:datastoreItem xmlns:ds="http://schemas.openxmlformats.org/officeDocument/2006/customXml" ds:itemID="{4FCAB025-31E9-48E1-B1D4-64ED8961D4D6}"/>
</file>

<file path=docProps/app.xml><?xml version="1.0" encoding="utf-8"?>
<Properties xmlns="http://schemas.openxmlformats.org/officeDocument/2006/extended-properties" xmlns:vt="http://schemas.openxmlformats.org/officeDocument/2006/docPropsVTypes">
  <TotalTime>6</TotalTime>
  <Words>5</Words>
  <PresentationFormat>On-screen Show (4:3)</PresentationFormat>
  <Paragraphs>2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1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4" baseType="lpstr">
      <vt:lpstr>Times New Roman</vt:lpstr>
      <vt:lpstr>Default Design</vt:lpstr>
      <vt:lpstr>Worldwide Sporting Goods</vt:lpstr>
      <vt:lpstr>Slide 2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Worldwide Sporting Goods</dc:title>
  <dc:creator>Tim Poynter</dc:creator>
  <cp:lastModifiedBy>Tim Poynter</cp:lastModifiedBy>
  <cp:revision>3</cp:revision>
  <dcterms:modified xsi:type="dcterms:W3CDTF">2007-08-03T14:30:25Z</dcterms:modified>
</cp:coreProperties>
</file>