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</p:sldIdLst>
  <p:sldSz cx="9144000" cy="6858000" type="screen4x3"/>
  <p:notesSz cx="6858000" cy="9144000"/>
  <p:photoAlbum showCaptions="1" layout="1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A71ED8-4C42-4113-8932-1CB89BA08980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43243-258A-4862-9B62-3A847581C3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43243-258A-4862-9B62-3A847581C34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43243-258A-4862-9B62-3A847581C34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43243-258A-4862-9B62-3A847581C342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43243-258A-4862-9B62-3A847581C34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Photo Album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2" name="Picture 1" descr="Autumn Leaves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Autumn Leaves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2" name="Picture 1" descr="Dock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Dock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2" name="Picture 1" descr="Forest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Forest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0EB3E1C-685C-4089-A8F3-8EDAF6A30C5D}"/>
</file>

<file path=customXml/itemProps2.xml><?xml version="1.0" encoding="utf-8"?>
<ds:datastoreItem xmlns:ds="http://schemas.openxmlformats.org/officeDocument/2006/customXml" ds:itemID="{A81BBCD4-C46F-481A-A498-670565708101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</Words>
  <Application>Microsoft Office PowerPoint</Application>
  <PresentationFormat>On-screen Show (4:3)</PresentationFormat>
  <Paragraphs>9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Photo Album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User</dc:creator>
  <cp:lastModifiedBy> </cp:lastModifiedBy>
  <cp:revision>2</cp:revision>
  <dcterms:created xsi:type="dcterms:W3CDTF">2007-06-22T15:55:47Z</dcterms:created>
  <dcterms:modified xsi:type="dcterms:W3CDTF">2007-06-22T16:03:48Z</dcterms:modified>
</cp:coreProperties>
</file>