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8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AA804024-5E55-44D1-BE6E-04EBEB17DE3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B7BC71-9A53-45E5-A591-2740C8257500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B56B1C-3F1A-4306-B3E3-A12E83BE1FEC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659F28A-9071-46ED-906B-FC6B7ECB47DA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EDC081AB-2CA2-4812-B227-19A884BC4BE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4DDE6-8E81-449A-A072-61F6065C38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BAB73A-8D4A-4435-81B3-F9BFE9D52D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6116595-CD76-41B1-8037-78E244F895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ED0078-9158-472C-B279-94D3094346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13C2A-415D-4F3E-B9BB-BA00482D81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52FF70-2EB7-42E0-990A-272506A9AC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E209C-01BD-42D9-A0D1-795B58E7C0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2A250-6ABD-4E18-88BC-8D0630C214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F05D1-98C5-422A-87F1-B0C38DDD2C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0B5EB-22F7-42F4-8A3D-CF8FEC1D72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D1CDC1-D756-4CF2-898B-5AD7FDBD2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222589F3-1AA9-479E-96DA-B7C56589FEA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AutoShap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Circulars</a:t>
            </a:r>
          </a:p>
          <a:p>
            <a:endParaRPr 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The following week’s specials are announced by the end of the previous week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F6CED06-316C-4D3B-8E07-625EBA12E280}"/>
</file>

<file path=customXml/itemProps2.xml><?xml version="1.0" encoding="utf-8"?>
<ds:datastoreItem xmlns:ds="http://schemas.openxmlformats.org/officeDocument/2006/customXml" ds:itemID="{F7E85E38-9B8A-466C-B3A7-974C86178863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202</TotalTime>
  <Words>140</Words>
  <Application>Microsoft PowerPoint</Application>
  <PresentationFormat>On-screen Show (4:3)</PresentationFormat>
  <Paragraphs>47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Advertising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38</cp:revision>
  <dcterms:created xsi:type="dcterms:W3CDTF">1999-02-17T04:15:08Z</dcterms:created>
  <dcterms:modified xsi:type="dcterms:W3CDTF">2007-08-03T17:00:24Z</dcterms:modified>
</cp:coreProperties>
</file>