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05E-2"/>
          <c:y val="2.7210884353741485E-2"/>
          <c:w val="0.8792134831460674"/>
          <c:h val="0.75056689342403649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196480"/>
        <c:axId val="72212864"/>
      </c:barChart>
      <c:catAx>
        <c:axId val="72196480"/>
        <c:scaling>
          <c:orientation val="minMax"/>
        </c:scaling>
        <c:axPos val="b"/>
        <c:tickLblPos val="nextTo"/>
        <c:crossAx val="72212864"/>
        <c:crossesAt val="0"/>
        <c:lblAlgn val="ctr"/>
        <c:lblOffset val="100"/>
      </c:catAx>
      <c:valAx>
        <c:axId val="72212864"/>
        <c:scaling>
          <c:orientation val="minMax"/>
          <c:max val="80"/>
        </c:scaling>
        <c:axPos val="l"/>
        <c:numFmt formatCode="General" sourceLinked="1"/>
        <c:tickLblPos val="nextTo"/>
        <c:crossAx val="7219648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41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3938816"/>
        <c:axId val="113940352"/>
        <c:axId val="0"/>
      </c:bar3DChart>
      <c:catAx>
        <c:axId val="11393881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940352"/>
        <c:crosses val="autoZero"/>
        <c:lblAlgn val="ctr"/>
        <c:lblOffset val="100"/>
        <c:tickLblSkip val="1"/>
        <c:tickMarkSkip val="1"/>
      </c:catAx>
      <c:valAx>
        <c:axId val="113940352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938816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9194496"/>
        <c:axId val="69196032"/>
      </c:barChart>
      <c:catAx>
        <c:axId val="69194496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9196032"/>
        <c:crossesAt val="0"/>
        <c:lblAlgn val="ctr"/>
        <c:lblOffset val="100"/>
        <c:tickLblSkip val="1"/>
        <c:tickMarkSkip val="1"/>
      </c:catAx>
      <c:valAx>
        <c:axId val="69196032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9194496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8582016"/>
        <c:axId val="68583808"/>
      </c:barChart>
      <c:catAx>
        <c:axId val="68582016"/>
        <c:scaling>
          <c:orientation val="minMax"/>
        </c:scaling>
        <c:axPos val="b"/>
        <c:majorGridlines>
          <c:spPr>
            <a:ln w="38100">
              <a:solidFill>
                <a:srgbClr val="0070C0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8583808"/>
        <c:crossesAt val="0"/>
        <c:lblAlgn val="ctr"/>
        <c:lblOffset val="100"/>
        <c:tickLblSkip val="1"/>
        <c:tickMarkSkip val="1"/>
      </c:catAx>
      <c:valAx>
        <c:axId val="68583808"/>
        <c:scaling>
          <c:orientation val="minMax"/>
          <c:max val="80"/>
        </c:scaling>
        <c:axPos val="l"/>
        <c:majorGridlines>
          <c:spPr>
            <a:ln w="12660">
              <a:solidFill>
                <a:srgbClr val="FF0000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8582016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88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5245824"/>
        <c:axId val="115247360"/>
      </c:barChart>
      <c:catAx>
        <c:axId val="115245824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247360"/>
        <c:crossesAt val="0"/>
        <c:lblAlgn val="ctr"/>
        <c:lblOffset val="100"/>
        <c:tickLblSkip val="1"/>
        <c:tickMarkSkip val="1"/>
      </c:catAx>
      <c:valAx>
        <c:axId val="115247360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24582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32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46"/>
          <c:y val="2.494331065759639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03242368"/>
        <c:axId val="103260544"/>
      </c:barChart>
      <c:catAx>
        <c:axId val="103242368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260544"/>
        <c:crossesAt val="0"/>
        <c:lblAlgn val="ctr"/>
        <c:lblOffset val="100"/>
        <c:tickLblSkip val="1"/>
        <c:tickMarkSkip val="1"/>
      </c:catAx>
      <c:valAx>
        <c:axId val="103260544"/>
        <c:scaling>
          <c:orientation val="minMax"/>
          <c:max val="80"/>
          <c:min val="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242368"/>
        <c:crosses val="autoZero"/>
        <c:crossBetween val="between"/>
        <c:majorUnit val="20"/>
        <c:minorUnit val="4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03322368"/>
        <c:axId val="103323904"/>
      </c:barChart>
      <c:catAx>
        <c:axId val="10332236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323904"/>
        <c:crossesAt val="40"/>
        <c:lblAlgn val="ctr"/>
        <c:lblOffset val="100"/>
        <c:tickLblSkip val="1"/>
        <c:tickMarkSkip val="1"/>
      </c:catAx>
      <c:valAx>
        <c:axId val="103323904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32236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03340672"/>
        <c:axId val="103342848"/>
      </c:barChart>
      <c:catAx>
        <c:axId val="103340672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5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Last Year</a:t>
                </a:r>
              </a:p>
            </c:rich>
          </c:tx>
          <c:layout>
            <c:manualLayout>
              <c:xMode val="edge"/>
              <c:yMode val="edge"/>
              <c:x val="0.48314606741573035"/>
              <c:y val="0.77777777777777801"/>
            </c:manualLayout>
          </c:layout>
          <c:spPr>
            <a:noFill/>
            <a:ln w="25329">
              <a:noFill/>
            </a:ln>
          </c:spPr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342848"/>
        <c:crosses val="autoZero"/>
        <c:lblAlgn val="ctr"/>
        <c:lblOffset val="100"/>
        <c:tickLblSkip val="1"/>
        <c:tickMarkSkip val="1"/>
      </c:catAx>
      <c:valAx>
        <c:axId val="103342848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03340672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5611520"/>
        <c:axId val="115613056"/>
        <c:axId val="0"/>
      </c:bar3DChart>
      <c:catAx>
        <c:axId val="11561152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613056"/>
        <c:crosses val="autoZero"/>
        <c:lblAlgn val="ctr"/>
        <c:lblOffset val="100"/>
        <c:tickLblSkip val="1"/>
        <c:tickMarkSkip val="1"/>
      </c:catAx>
      <c:valAx>
        <c:axId val="11561305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61152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5643520"/>
        <c:axId val="115645056"/>
        <c:axId val="0"/>
      </c:bar3DChart>
      <c:catAx>
        <c:axId val="11564352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645056"/>
        <c:crosses val="autoZero"/>
        <c:lblAlgn val="ctr"/>
        <c:lblOffset val="100"/>
        <c:tickLblSkip val="1"/>
        <c:tickMarkSkip val="1"/>
      </c:catAx>
      <c:valAx>
        <c:axId val="11564505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564352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6D0423-629A-4A43-9450-1985F2E273B6}"/>
</file>

<file path=customXml/itemProps2.xml><?xml version="1.0" encoding="utf-8"?>
<ds:datastoreItem xmlns:ds="http://schemas.openxmlformats.org/officeDocument/2006/customXml" ds:itemID="{B1B137AC-3CCC-4B50-8AC9-497030BD0F9D}"/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56</cp:revision>
  <dcterms:created xsi:type="dcterms:W3CDTF">1997-02-09T01:58:18Z</dcterms:created>
  <dcterms:modified xsi:type="dcterms:W3CDTF">2007-09-23T18:09:51Z</dcterms:modified>
</cp:coreProperties>
</file>