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8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BFC9FFF4-083B-4151-8522-BE163E01A1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35F6C2F-0C47-435E-B335-A8D103A4C63C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32261AC-E896-4C63-AB9B-9EEF47A08013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8A7695-8CCF-4FE8-B0FA-AA8B7A2FB866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BA4D3928-0CF9-4628-A2C8-4D4617D7FF6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D8C121-E2E3-4CBD-9BFB-1E6C3B8A6B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0C9C24-5D2B-404D-92E4-3A45E3345E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29F5D7EF-EA31-4605-AF65-C64FE594FF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C4DED0-EEB2-4C9F-81D7-B17F9F550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12D5D0-7D9D-474F-8999-D791B45562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0B023-C092-4C4E-8BBE-5D90EDB151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F381A9-D61D-477E-A741-308177F3FB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FDF959-419C-43FE-8D2F-D6A5A439D9C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4C8FE-3CC9-43E2-86B7-C35FB1CFC5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50B97-E0D0-4844-84E7-34E02FBB41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13B74-109D-4E74-AD6C-7624CC4C57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DDA33E8E-33BF-4877-94C3-AB0B79D4522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AutoShap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Circulars</a:t>
            </a:r>
          </a:p>
          <a:p>
            <a:endParaRPr 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following week’s specials are announced by the end of the previous week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9EE89EA-EAF8-46DD-9AFC-E670565F47F1}"/>
</file>

<file path=customXml/itemProps2.xml><?xml version="1.0" encoding="utf-8"?>
<ds:datastoreItem xmlns:ds="http://schemas.openxmlformats.org/officeDocument/2006/customXml" ds:itemID="{97B4B1B4-CDAE-4BA5-B31A-849EB666713B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205</TotalTime>
  <Words>146</Words>
  <Application>Microsoft PowerPoint</Application>
  <PresentationFormat>On-screen Show (4:3)</PresentationFormat>
  <Paragraphs>50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Advertising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39</cp:revision>
  <dcterms:created xsi:type="dcterms:W3CDTF">1999-02-17T04:15:08Z</dcterms:created>
  <dcterms:modified xsi:type="dcterms:W3CDTF">2007-08-03T17:06:28Z</dcterms:modified>
</cp:coreProperties>
</file>