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9" r:id="rId2"/>
    <p:sldId id="285" r:id="rId3"/>
    <p:sldId id="286" r:id="rId4"/>
    <p:sldId id="287" r:id="rId5"/>
    <p:sldId id="288" r:id="rId6"/>
    <p:sldId id="289" r:id="rId7"/>
    <p:sldId id="290" r:id="rId8"/>
    <p:sldId id="291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66"/>
    <a:srgbClr val="660066"/>
    <a:srgbClr val="66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20" autoAdjust="0"/>
  </p:normalViewPr>
  <p:slideViewPr>
    <p:cSldViewPr>
      <p:cViewPr>
        <p:scale>
          <a:sx n="75" d="100"/>
          <a:sy n="75" d="100"/>
        </p:scale>
        <p:origin x="-27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1A8AD-6ECE-4763-A77D-C6FFB19154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D7082D-68CB-4991-84B7-EC5A6EB8B8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33CDA8-404C-49D2-A599-1E2FAEB0C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5AAD4E-35B2-4D7F-BEC7-E6605D5600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93C62-6A72-4970-9BB0-33316FAE5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E63DA0-F6B5-4DBA-843C-1F125054E5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072C28-9BC7-4BB0-BFDA-90C22C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C6E-669A-44A2-8401-7CEAF43F1F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FA743D-799B-4F48-8E67-44DD8E2CE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E1B769-F9E1-412A-B482-111BDA6442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6E71B-22D8-4B7B-9E2C-0BA04FDE4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A2ADF-BF82-4A32-89C1-DFE9BDD66F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155369-A4CF-4639-8301-E5A4C181564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Sporting </a:t>
            </a:r>
            <a:r>
              <a:rPr lang="en-US" dirty="0">
                <a:solidFill>
                  <a:srgbClr val="000099"/>
                </a:solidFill>
              </a:rPr>
              <a:t>Goods</a:t>
            </a:r>
            <a:endParaRPr 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0099"/>
                </a:solidFill>
              </a:rPr>
              <a:t>Worldwide </a:t>
            </a:r>
            <a:r>
              <a:rPr lang="en-US">
                <a:solidFill>
                  <a:srgbClr val="000099"/>
                </a:solidFill>
              </a:rPr>
              <a:t>Sporting </a:t>
            </a:r>
            <a:r>
              <a:rPr lang="en-US">
                <a:solidFill>
                  <a:srgbClr val="000099"/>
                </a:solidFill>
              </a:rPr>
              <a:t>Goods</a:t>
            </a:r>
            <a:endParaRPr lang="en-US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99"/>
                </a:solidFill>
              </a:rPr>
              <a:t>Worldwide Sporting Goods Regional Boat Sales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FF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FFFF"/>
      </a:accent5>
      <a:accent6>
        <a:srgbClr val="0000E7"/>
      </a:accent6>
      <a:hlink>
        <a:srgbClr val="800080"/>
      </a:hlink>
      <a:folHlink>
        <a:srgbClr val="808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F47168-B25E-4ABA-9BE0-0CBDACA60FBC}"/>
</file>

<file path=customXml/itemProps2.xml><?xml version="1.0" encoding="utf-8"?>
<ds:datastoreItem xmlns:ds="http://schemas.openxmlformats.org/officeDocument/2006/customXml" ds:itemID="{C9ADDBF1-750B-4730-8EDB-D6F319115973}"/>
</file>

<file path=docProps/app.xml><?xml version="1.0" encoding="utf-8"?>
<Properties xmlns="http://schemas.openxmlformats.org/officeDocument/2006/extended-properties" xmlns:vt="http://schemas.openxmlformats.org/officeDocument/2006/docPropsVTypes">
  <TotalTime>1236</TotalTime>
  <Words>36</Words>
  <Application>Microsoft PowerPoint</Application>
  <PresentationFormat>On-screen Show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Worldwide Sporting Goods </vt:lpstr>
      <vt:lpstr>Worldwide Sporting Goods</vt:lpstr>
      <vt:lpstr>Worldwide Sporting Goods Regional Boat Sales</vt:lpstr>
      <vt:lpstr>Worldwide Sporting Goods</vt:lpstr>
      <vt:lpstr>Worldwide Sporting Goods</vt:lpstr>
      <vt:lpstr>Worldwide Sporting Goods Regional Boat Sales</vt:lpstr>
      <vt:lpstr>Worldwide Sporting Goods Regional Boat Sales</vt:lpstr>
      <vt:lpstr>Worldwide Sporting Goods Regional Boat Sales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Regional Boat Sales</dc:title>
  <dc:creator>Tim Poynter</dc:creator>
  <cp:lastModifiedBy>Tim Poynter</cp:lastModifiedBy>
  <cp:revision>41</cp:revision>
  <dcterms:created xsi:type="dcterms:W3CDTF">1997-02-02T17:01:14Z</dcterms:created>
  <dcterms:modified xsi:type="dcterms:W3CDTF">2007-09-06T11:22:08Z</dcterms:modified>
</cp:coreProperties>
</file>