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5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6" r:id="rId3"/>
    <p:sldId id="267" r:id="rId4"/>
    <p:sldId id="261" r:id="rId5"/>
    <p:sldId id="265" r:id="rId6"/>
    <p:sldId id="259" r:id="rId7"/>
    <p:sldId id="258" r:id="rId8"/>
    <p:sldId id="262" r:id="rId9"/>
    <p:sldId id="263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64" d="100"/>
          <a:sy n="64" d="100"/>
        </p:scale>
        <p:origin x="-108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0032CF41-643C-42F8-B0C5-E903157667B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ECCFCF7-B320-4204-BD46-210FA32489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DC55C0-DF0D-476F-8C3A-3C026B5AD6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7CBB2-DDF7-47C8-A317-CE8F302E75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1E10FAC-FDFE-4F39-AE58-0E4847DE91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F8A08F3-A86A-475A-9214-28EC049554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C35FFD-0E37-4464-9022-7F2750E882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BEF983-CFF9-4D27-9E7E-AEF6F38DCF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29739-DF82-4C5C-84B3-557A5E54FD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E7625-BAD2-48FB-8FE4-8DF9DCAF02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2BCF8-4A35-4E07-9CC0-E3FD95547F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84272-6C9B-48EA-B7B3-3A24493883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C4528-B5BD-462B-83DB-C608747EDF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043AB-0318-447D-9007-6FB13FEDD8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930A1ECB-A194-4394-A876-D67D3E2ED24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pic>
        <p:nvPicPr>
          <p:cNvPr id="5140" name="Picture 20" descr="j02997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76813"/>
            <a:ext cx="1827213" cy="1504950"/>
          </a:xfrm>
          <a:prstGeom prst="ellipse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Winter Catalog</a:t>
            </a:r>
          </a:p>
        </p:txBody>
      </p:sp>
      <p:pic>
        <p:nvPicPr>
          <p:cNvPr id="44037" name="Picture 5" descr="j02995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260350"/>
            <a:ext cx="1562100" cy="1558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Annual Sports Equipment Showcase</a:t>
            </a:r>
          </a:p>
        </p:txBody>
      </p:sp>
      <p:pic>
        <p:nvPicPr>
          <p:cNvPr id="22546" name="Picture 18" descr="SCRPLYR"/>
          <p:cNvPicPr>
            <a:picLocks noChangeAspect="1" noChangeArrowheads="1"/>
          </p:cNvPicPr>
          <p:nvPr/>
        </p:nvPicPr>
        <p:blipFill>
          <a:blip r:embed="rId3"/>
          <a:srcRect r="42282"/>
          <a:stretch>
            <a:fillRect/>
          </a:stretch>
        </p:blipFill>
        <p:spPr bwMode="auto">
          <a:xfrm>
            <a:off x="6416675" y="2060575"/>
            <a:ext cx="2727325" cy="4797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2743200"/>
            <a:ext cx="7772400" cy="3200400"/>
          </a:xfrm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</p:txBody>
      </p:sp>
      <p:pic>
        <p:nvPicPr>
          <p:cNvPr id="26628" name="Picture 1028" descr="bd06687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2100" y="0"/>
            <a:ext cx="2501900" cy="2514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89712" cy="41148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 sz="28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180138" y="3160713"/>
            <a:ext cx="1738312" cy="1827212"/>
          </a:xfr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Prompt service</a:t>
            </a:r>
          </a:p>
          <a:p>
            <a:r>
              <a:rPr lang="en-US" sz="2800"/>
              <a:t>Wide selection of products</a:t>
            </a:r>
          </a:p>
          <a:p>
            <a:r>
              <a:rPr lang="en-US" sz="2800"/>
              <a:t>Support after sale</a:t>
            </a:r>
          </a:p>
          <a:p>
            <a:endParaRPr lang="en-US" sz="2800"/>
          </a:p>
          <a:p>
            <a:endParaRPr lang="en-US" sz="2800"/>
          </a:p>
        </p:txBody>
      </p:sp>
      <p:pic>
        <p:nvPicPr>
          <p:cNvPr id="12302" name="Picture 14" descr="bd05299_"/>
          <p:cNvPicPr>
            <a:picLocks noGrp="1" noChangeArrowheads="1"/>
          </p:cNvPicPr>
          <p:nvPr>
            <p:ph type="clipArt" sz="half" idx="2"/>
          </p:nvPr>
        </p:nvPicPr>
        <p:blipFill>
          <a:blip r:embed="rId3">
            <a:lum bright="20000" contrast="-20000"/>
          </a:blip>
          <a:srcRect t="-43248"/>
          <a:stretch>
            <a:fillRect/>
          </a:stretch>
        </p:blipFill>
        <p:spPr>
          <a:xfrm>
            <a:off x="5438775" y="-3175"/>
            <a:ext cx="3705225" cy="6861175"/>
          </a:xfrm>
          <a:solidFill>
            <a:srgbClr val="3366FF">
              <a:alpha val="25000"/>
            </a:srgbClr>
          </a:solidFill>
          <a:ln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58918CB-7833-450D-ADD3-6E30EBCAE067}"/>
</file>

<file path=customXml/itemProps2.xml><?xml version="1.0" encoding="utf-8"?>
<ds:datastoreItem xmlns:ds="http://schemas.openxmlformats.org/officeDocument/2006/customXml" ds:itemID="{543969CD-90B8-415F-B08A-BD00E2A44601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1235</TotalTime>
  <Words>159</Words>
  <Application>Microsoft PowerPoint 7.0</Application>
  <PresentationFormat>On-screen Show (4:3)</PresentationFormat>
  <Paragraphs>44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Blends</vt:lpstr>
      <vt:lpstr>Making a Business of Recreation</vt:lpstr>
      <vt:lpstr>Annual Sports Equipment Showcase</vt:lpstr>
      <vt:lpstr>Success-Satisfaction-Partnership</vt:lpstr>
      <vt:lpstr>Our Strengths</vt:lpstr>
      <vt:lpstr>Building Partnerships</vt:lpstr>
      <vt:lpstr>Meeting the Needs</vt:lpstr>
      <vt:lpstr>Customer Requirements</vt:lpstr>
      <vt:lpstr>Key Benefits</vt:lpstr>
      <vt:lpstr>Next Steps</vt:lpstr>
      <vt:lpstr>New Winter Catalog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103</cp:revision>
  <dcterms:created xsi:type="dcterms:W3CDTF">1995-06-02T22:06:36Z</dcterms:created>
  <dcterms:modified xsi:type="dcterms:W3CDTF">2007-08-04T08:45:38Z</dcterms:modified>
</cp:coreProperties>
</file>