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9" r:id="rId5"/>
    <p:sldId id="267" r:id="rId6"/>
    <p:sldId id="262" r:id="rId7"/>
    <p:sldId id="261" r:id="rId8"/>
    <p:sldId id="263" r:id="rId9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</p:showPr>
  <p:clrMru>
    <a:srgbClr val="B2B2B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595" autoAdjust="0"/>
  </p:normalViewPr>
  <p:slideViewPr>
    <p:cSldViewPr>
      <p:cViewPr varScale="1">
        <p:scale>
          <a:sx n="70" d="100"/>
          <a:sy n="70" d="100"/>
        </p:scale>
        <p:origin x="-4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80" y="30"/>
      </p:cViewPr>
      <p:guideLst>
        <p:guide orient="horz" pos="2832"/>
        <p:guide pos="2237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E2C20483-6E0A-4EB1-8D5B-720D01D6D163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0B591222-9DE7-4EDD-8789-D857D8C565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0A5BB817-8E5C-4927-BC08-E48F9ACBE30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2076E776-DE6C-4C3B-9AA1-C3C05C6C37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07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0BC194B-73E5-4EA5-9333-46E20B74F0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2C507-A45B-4E0C-B71F-E8729D15A3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66B51-ED9B-4802-A88D-7447071B0E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6B7DAF9-A283-499F-887F-E5A891D1D7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9029734-5355-4943-B774-9AEF1FE20E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3500B-04DB-4DC0-B501-AB115484AF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A7C02-8605-4A09-B41C-9135A05ED7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A7BCE-5C60-4BA3-A776-C67E587D92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7D0B4-EC7A-40F4-BDA6-A75291BBD7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5B1E5-2E04-4F0A-B70B-A4F8830CEB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C952A-4544-496D-9338-C9FF98D1A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837E6-4EA7-4769-8CA6-30112B083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04F7E-2C49-4B12-914C-E97D596AC1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208CFBA6-AEB9-4BCC-BDB7-182A0467617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ransition advTm="3000">
    <p:pull dir="r"/>
  </p:transition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6400800" cy="685800"/>
          </a:xfrm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Partnership is the key</a:t>
            </a: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8912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2133600"/>
          <a:ext cx="7770813" cy="4114800"/>
        </p:xfrm>
        <a:graphic>
          <a:graphicData uri="http://schemas.openxmlformats.org/presentationml/2006/ole">
            <p:oleObj spid="_x0000_s38912" name="Chart" r:id="rId3" imgW="7745760" imgH="4100760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Tm="3000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</a:rPr>
              <a:t>Worldwide Sporting Goods</a:t>
            </a:r>
            <a:endParaRPr lang="en-US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Quality products</a:t>
            </a:r>
          </a:p>
          <a:p>
            <a:r>
              <a:rPr lang="en-US" sz="2400">
                <a:solidFill>
                  <a:schemeClr val="tx2"/>
                </a:solidFill>
              </a:rPr>
              <a:t>Excellent value</a:t>
            </a:r>
          </a:p>
          <a:p>
            <a:r>
              <a:rPr lang="en-US" sz="2400">
                <a:solidFill>
                  <a:schemeClr val="tx2"/>
                </a:solidFill>
              </a:rPr>
              <a:t>Reputation</a:t>
            </a:r>
            <a:endParaRPr lang="en-US" sz="2000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Knowledgeable sales staff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</a:rPr>
              <a:t>Supporting Retail Partners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Community shopping</a:t>
            </a:r>
          </a:p>
          <a:p>
            <a:r>
              <a:rPr lang="en-US" sz="2400">
                <a:solidFill>
                  <a:schemeClr val="tx2"/>
                </a:solidFill>
              </a:rPr>
              <a:t>Customer bonding</a:t>
            </a:r>
          </a:p>
          <a:p>
            <a:r>
              <a:rPr lang="en-US" sz="2400">
                <a:solidFill>
                  <a:schemeClr val="tx2"/>
                </a:solidFill>
              </a:rPr>
              <a:t>Customer support</a:t>
            </a:r>
          </a:p>
          <a:p>
            <a:r>
              <a:rPr lang="en-US" sz="2400">
                <a:solidFill>
                  <a:schemeClr val="tx2"/>
                </a:solidFill>
              </a:rPr>
              <a:t>Local service</a:t>
            </a: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5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2051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Prompt service</a:t>
            </a:r>
          </a:p>
          <a:p>
            <a:r>
              <a:rPr lang="en-US">
                <a:solidFill>
                  <a:schemeClr val="tx2"/>
                </a:solidFill>
              </a:rPr>
              <a:t>Wide selection of products</a:t>
            </a:r>
          </a:p>
          <a:p>
            <a:r>
              <a:rPr lang="en-US">
                <a:solidFill>
                  <a:schemeClr val="tx2"/>
                </a:solidFill>
              </a:rPr>
              <a:t>Support after sale</a:t>
            </a:r>
          </a:p>
          <a:p>
            <a:endParaRPr lang="en-U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</p:txBody>
      </p:sp>
      <p:pic>
        <p:nvPicPr>
          <p:cNvPr id="12298" name="Picture 2058" descr="BS00704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2438400"/>
            <a:ext cx="3200400" cy="3062288"/>
          </a:xfrm>
        </p:spPr>
      </p:pic>
    </p:spTree>
  </p:cSld>
  <p:clrMapOvr>
    <a:masterClrMapping/>
  </p:clrMapOvr>
  <p:transition advTm="3000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Fast delivery</a:t>
            </a:r>
          </a:p>
          <a:p>
            <a:r>
              <a:rPr lang="en-US">
                <a:solidFill>
                  <a:schemeClr val="tx2"/>
                </a:solidFill>
              </a:rPr>
              <a:t>Top manufacturers</a:t>
            </a:r>
          </a:p>
          <a:p>
            <a:r>
              <a:rPr lang="en-US">
                <a:solidFill>
                  <a:schemeClr val="tx2"/>
                </a:solidFill>
              </a:rPr>
              <a:t>Competitive prices</a:t>
            </a:r>
          </a:p>
          <a:p>
            <a:r>
              <a:rPr lang="en-US">
                <a:solidFill>
                  <a:schemeClr val="tx2"/>
                </a:solidFill>
              </a:rPr>
              <a:t>After sales support</a:t>
            </a:r>
          </a:p>
          <a:p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Advertising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Circulars, newspapers, television, and radio</a:t>
            </a:r>
          </a:p>
          <a:p>
            <a:r>
              <a:rPr lang="en-US">
                <a:solidFill>
                  <a:schemeClr val="tx2"/>
                </a:solidFill>
              </a:rPr>
              <a:t>Promotions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Special offers and discounts</a:t>
            </a:r>
          </a:p>
          <a:p>
            <a:r>
              <a:rPr lang="en-US">
                <a:solidFill>
                  <a:schemeClr val="tx2"/>
                </a:solidFill>
              </a:rPr>
              <a:t>After sales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Mailings and telemarketing </a:t>
            </a: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49791C2-6F9D-45DD-BFD2-2FB8D6DA3BB6}"/>
</file>

<file path=customXml/itemProps2.xml><?xml version="1.0" encoding="utf-8"?>
<ds:datastoreItem xmlns:ds="http://schemas.openxmlformats.org/officeDocument/2006/customXml" ds:itemID="{4CDEB228-9DCA-481C-8862-AE2C95882535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2251</TotalTime>
  <Words>108</Words>
  <Application>Microsoft PowerPoint 7.0</Application>
  <PresentationFormat>On-screen Show (4:3)</PresentationFormat>
  <Paragraphs>38</Paragraphs>
  <Slides>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Blends</vt:lpstr>
      <vt:lpstr>Chart</vt:lpstr>
      <vt:lpstr>Making a Business of Recreation</vt:lpstr>
      <vt:lpstr>Success-satisfaction-partnership</vt:lpstr>
      <vt:lpstr>Meeting the Needs</vt:lpstr>
      <vt:lpstr>Growing Sales</vt:lpstr>
      <vt:lpstr>Building Partnerships</vt:lpstr>
      <vt:lpstr>Key Benefits</vt:lpstr>
      <vt:lpstr>Our Strengths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 Poynter</dc:creator>
  <cp:lastModifiedBy>Tim Poynter</cp:lastModifiedBy>
  <cp:revision>120</cp:revision>
  <dcterms:created xsi:type="dcterms:W3CDTF">1995-06-02T22:06:36Z</dcterms:created>
  <dcterms:modified xsi:type="dcterms:W3CDTF">2007-09-08T13:48:33Z</dcterms:modified>
</cp:coreProperties>
</file>