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DD95C718-7FF6-4140-AE4B-A862AFB2682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81E4494-6A50-4637-8483-1AE0852D562B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623972D-E55D-4963-A7D8-27E4C35112B2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11F83B5-7546-477C-B2C1-3F0C700D729A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A1F7F3B-74CD-4262-A818-F145823ECB0E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35EAD6DD-672D-4437-9284-AED7058742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0718B8-7882-4C21-9B6F-B5C464700E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54743A-42A5-4ACD-B028-DD9C55311E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A24B90-079E-4789-A74B-D067449928F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849165-5297-4DE0-9ABD-5B19994419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F42E40-673C-4EDE-9667-E9685ABC8E2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AE05C8-A9F6-405C-B3D6-FF51DFCF71C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DF8FD8-2CB0-4503-AAA9-1A17D1319DD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6BD9E8-EC1C-42CA-8609-FD6C9471F8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92D4F4-156B-4349-9483-926F6BCC1D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1202A3-AF8A-4A3E-92D4-1F9277B3E13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1443D7CF-156E-4067-9339-6C29160BFD1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/>
            <a:r>
              <a:rPr lang="en-US" sz="2600"/>
              <a:t>Circulars, Newspapers, Television, and Radio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/>
            <a:r>
              <a:rPr lang="en-US" sz="2600"/>
              <a:t>Special offers and Discounts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/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/>
              <a:t>Quality products</a:t>
            </a:r>
          </a:p>
          <a:p>
            <a:r>
              <a:rPr lang="en-US"/>
              <a:t>Excellent value</a:t>
            </a:r>
          </a:p>
          <a:p>
            <a:r>
              <a:rPr lang="en-US"/>
              <a:t>Reputation</a:t>
            </a:r>
          </a:p>
          <a:p>
            <a:r>
              <a:rPr lang="en-US"/>
              <a:t>Knowledgeable sales staff</a:t>
            </a:r>
          </a:p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	Territory	Cust.	Reg. Rep.	Sales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DDE2238-40F1-4C8A-8DB5-0EFFE36FF270}"/>
</file>

<file path=customXml/itemProps2.xml><?xml version="1.0" encoding="utf-8"?>
<ds:datastoreItem xmlns:ds="http://schemas.openxmlformats.org/officeDocument/2006/customXml" ds:itemID="{DFF62695-9C61-4474-8B33-DA8E18739DFC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1349</TotalTime>
  <Words>184</Words>
  <Application>Microsoft PowerPoint</Application>
  <PresentationFormat>On-screen Show (4:3)</PresentationFormat>
  <Paragraphs>58</Paragraphs>
  <Slides>10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Tahoma</vt:lpstr>
      <vt:lpstr>Wingdings</vt:lpstr>
      <vt:lpstr>Comic Sans MS</vt:lpstr>
      <vt:lpstr>Arial</vt:lpstr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90</cp:revision>
  <dcterms:created xsi:type="dcterms:W3CDTF">1999-02-17T04:15:08Z</dcterms:created>
  <dcterms:modified xsi:type="dcterms:W3CDTF">2007-08-04T06:36:52Z</dcterms:modified>
</cp:coreProperties>
</file>

<file path=docProps/thumbnail.jpeg>
</file>