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4.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9.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7" r:id="rId1"/>
  </p:sldMasterIdLst>
  <p:notesMasterIdLst>
    <p:notesMasterId r:id="rId12"/>
  </p:notesMasterIdLst>
  <p:handoutMasterIdLst>
    <p:handoutMasterId r:id="rId13"/>
  </p:handoutMasterIdLst>
  <p:sldIdLst>
    <p:sldId id="256"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varScale="1">
        <p:scale>
          <a:sx n="48" d="100"/>
          <a:sy n="48" d="100"/>
        </p:scale>
        <p:origin x="-96"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28" d="100"/>
          <a:sy n="28" d="100"/>
        </p:scale>
        <p:origin x="-1230" y="-78"/>
      </p:cViewPr>
      <p:guideLst>
        <p:guide orient="horz" pos="2880"/>
        <p:guide pos="2160"/>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r>
              <a:rPr lang="en-US"/>
              <a:t>Technology Conference</a:t>
            </a:r>
          </a:p>
        </p:txBody>
      </p:sp>
      <p:sp>
        <p:nvSpPr>
          <p:cNvPr id="18435" name="Rectangle 3"/>
          <p:cNvSpPr>
            <a:spLocks noGrp="1" noChangeArrowheads="1"/>
          </p:cNvSpPr>
          <p:nvPr>
            <p:ph type="dt" sz="quarter"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fld id="{FE64594E-119A-469F-9C7B-EDA0F24EE633}" type="datetime1">
              <a:rPr lang="en-US"/>
              <a:pPr/>
              <a:t>9/10/2007</a:t>
            </a:fld>
            <a:endParaRPr lang="en-US"/>
          </a:p>
        </p:txBody>
      </p:sp>
      <p:sp>
        <p:nvSpPr>
          <p:cNvPr id="18436" name="Rectangle 4"/>
          <p:cNvSpPr>
            <a:spLocks noGrp="1" noChangeArrowheads="1"/>
          </p:cNvSpPr>
          <p:nvPr>
            <p:ph type="ftr" sz="quarter" idx="2"/>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r>
              <a:rPr lang="en-US"/>
              <a:t>Annual Meeting</a:t>
            </a:r>
          </a:p>
        </p:txBody>
      </p:sp>
      <p:sp>
        <p:nvSpPr>
          <p:cNvPr id="18437" name="Rectangle 5"/>
          <p:cNvSpPr>
            <a:spLocks noGrp="1" noChangeArrowheads="1"/>
          </p:cNvSpPr>
          <p:nvPr>
            <p:ph type="sldNum" sz="quarter" idx="3"/>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EFCE6AEF-9952-437B-93F3-F2C9EB8B56C2}"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r>
              <a:rPr lang="en-US"/>
              <a:t>Technology Conference</a:t>
            </a:r>
          </a:p>
        </p:txBody>
      </p:sp>
      <p:sp>
        <p:nvSpPr>
          <p:cNvPr id="16387" name="Rectangle 3"/>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fld id="{227F93A7-C46E-41ED-9A5B-4B896F9D9F1F}" type="datetime1">
              <a:rPr lang="en-US"/>
              <a:pPr/>
              <a:t>9/10/2007</a:t>
            </a:fld>
            <a:endParaRPr lang="en-US"/>
          </a:p>
        </p:txBody>
      </p:sp>
      <p:sp>
        <p:nvSpPr>
          <p:cNvPr id="1638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6389" name="Rectangle 5"/>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90" name="Rectangle 6"/>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r>
              <a:rPr lang="en-US"/>
              <a:t>Annual Meeting</a:t>
            </a:r>
          </a:p>
        </p:txBody>
      </p:sp>
      <p:sp>
        <p:nvSpPr>
          <p:cNvPr id="16391" name="Rectangle 7"/>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FD13E020-6570-4B89-A557-7F56EF956A42}" type="slidenum">
              <a:rPr lang="en-US"/>
              <a:pPr/>
              <a:t>‹#›</a:t>
            </a:fld>
            <a:endParaRPr lang="en-US"/>
          </a:p>
        </p:txBody>
      </p:sp>
    </p:spTree>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Technology Conference</a:t>
            </a:r>
          </a:p>
        </p:txBody>
      </p:sp>
      <p:sp>
        <p:nvSpPr>
          <p:cNvPr id="5" name="Rectangle 3"/>
          <p:cNvSpPr>
            <a:spLocks noGrp="1" noChangeArrowheads="1"/>
          </p:cNvSpPr>
          <p:nvPr>
            <p:ph type="dt" idx="1"/>
          </p:nvPr>
        </p:nvSpPr>
        <p:spPr>
          <a:ln/>
        </p:spPr>
        <p:txBody>
          <a:bodyPr/>
          <a:lstStyle/>
          <a:p>
            <a:fld id="{17B3BF89-8D3B-4F42-AD42-7E964E3A8A52}" type="datetime1">
              <a:rPr lang="en-US"/>
              <a:pPr/>
              <a:t>9/10/2007</a:t>
            </a:fld>
            <a:endParaRPr lang="en-US"/>
          </a:p>
        </p:txBody>
      </p:sp>
      <p:sp>
        <p:nvSpPr>
          <p:cNvPr id="6" name="Rectangle 6"/>
          <p:cNvSpPr>
            <a:spLocks noGrp="1" noChangeArrowheads="1"/>
          </p:cNvSpPr>
          <p:nvPr>
            <p:ph type="ftr" sz="quarter" idx="4"/>
          </p:nvPr>
        </p:nvSpPr>
        <p:spPr>
          <a:ln/>
        </p:spPr>
        <p:txBody>
          <a:bodyPr/>
          <a:lstStyle/>
          <a:p>
            <a:r>
              <a:rPr lang="en-US"/>
              <a:t>Annual Meeting</a:t>
            </a:r>
          </a:p>
        </p:txBody>
      </p:sp>
      <p:sp>
        <p:nvSpPr>
          <p:cNvPr id="17410" name="Rectangle 2"/>
          <p:cNvSpPr>
            <a:spLocks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8914" name="Group 2"/>
          <p:cNvGrpSpPr>
            <a:grpSpLocks/>
          </p:cNvGrpSpPr>
          <p:nvPr/>
        </p:nvGrpSpPr>
        <p:grpSpPr bwMode="auto">
          <a:xfrm>
            <a:off x="-1035050" y="1552575"/>
            <a:ext cx="10179050" cy="5305425"/>
            <a:chOff x="-652" y="978"/>
            <a:chExt cx="6412" cy="3342"/>
          </a:xfrm>
        </p:grpSpPr>
        <p:sp>
          <p:nvSpPr>
            <p:cNvPr id="3891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GB"/>
            </a:p>
          </p:txBody>
        </p:sp>
        <p:sp>
          <p:nvSpPr>
            <p:cNvPr id="38916"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endParaRPr lang="en-GB"/>
            </a:p>
          </p:txBody>
        </p:sp>
      </p:grpSp>
      <p:sp>
        <p:nvSpPr>
          <p:cNvPr id="38917" name="Rectangle 5"/>
          <p:cNvSpPr>
            <a:spLocks noGrp="1" noChangeArrowheads="1"/>
          </p:cNvSpPr>
          <p:nvPr>
            <p:ph type="ctrTitle" sz="quarter"/>
          </p:nvPr>
        </p:nvSpPr>
        <p:spPr>
          <a:xfrm>
            <a:off x="1293813" y="762000"/>
            <a:ext cx="7772400" cy="1143000"/>
          </a:xfrm>
        </p:spPr>
        <p:txBody>
          <a:bodyPr anchor="b"/>
          <a:lstStyle>
            <a:lvl1pPr>
              <a:defRPr/>
            </a:lvl1pPr>
          </a:lstStyle>
          <a:p>
            <a:r>
              <a:rPr lang="en-US"/>
              <a:t>Click to edit Master title style</a:t>
            </a:r>
          </a:p>
        </p:txBody>
      </p:sp>
      <p:sp>
        <p:nvSpPr>
          <p:cNvPr id="38918" name="Rectangle 6"/>
          <p:cNvSpPr>
            <a:spLocks noGrp="1" noChangeArrowheads="1"/>
          </p:cNvSpPr>
          <p:nvPr>
            <p:ph type="subTitle" sz="quarter" idx="1"/>
          </p:nvPr>
        </p:nvSpPr>
        <p:spPr>
          <a:xfrm>
            <a:off x="685800" y="3429000"/>
            <a:ext cx="6400800" cy="1752600"/>
          </a:xfrm>
        </p:spPr>
        <p:txBody>
          <a:bodyPr anchor="ctr"/>
          <a:lstStyle>
            <a:lvl1pPr marL="0" indent="0" algn="ctr">
              <a:buFont typeface="Wingdings" pitchFamily="2" charset="2"/>
              <a:buNone/>
              <a:defRPr/>
            </a:lvl1pPr>
          </a:lstStyle>
          <a:p>
            <a:r>
              <a:rPr lang="en-US"/>
              <a:t>Click to edit Master subtitle style</a:t>
            </a:r>
          </a:p>
        </p:txBody>
      </p:sp>
      <p:sp>
        <p:nvSpPr>
          <p:cNvPr id="38919" name="Rectangle 7"/>
          <p:cNvSpPr>
            <a:spLocks noGrp="1" noChangeArrowheads="1"/>
          </p:cNvSpPr>
          <p:nvPr>
            <p:ph type="dt" sz="quarter" idx="2"/>
          </p:nvPr>
        </p:nvSpPr>
        <p:spPr/>
        <p:txBody>
          <a:bodyPr/>
          <a:lstStyle>
            <a:lvl1pPr>
              <a:defRPr/>
            </a:lvl1pPr>
          </a:lstStyle>
          <a:p>
            <a:fld id="{E20DE35A-74F1-4F4B-A267-7D89109CA5F3}" type="datetime1">
              <a:rPr lang="en-US"/>
              <a:pPr/>
              <a:t>9/10/2007</a:t>
            </a:fld>
            <a:endParaRPr lang="en-US"/>
          </a:p>
        </p:txBody>
      </p:sp>
      <p:sp>
        <p:nvSpPr>
          <p:cNvPr id="38920" name="Rectangle 8"/>
          <p:cNvSpPr>
            <a:spLocks noGrp="1" noChangeArrowheads="1"/>
          </p:cNvSpPr>
          <p:nvPr>
            <p:ph type="ftr" sz="quarter" idx="3"/>
          </p:nvPr>
        </p:nvSpPr>
        <p:spPr/>
        <p:txBody>
          <a:bodyPr/>
          <a:lstStyle>
            <a:lvl1pPr>
              <a:defRPr/>
            </a:lvl1pPr>
          </a:lstStyle>
          <a:p>
            <a:endParaRPr lang="en-US"/>
          </a:p>
        </p:txBody>
      </p:sp>
      <p:sp>
        <p:nvSpPr>
          <p:cNvPr id="38921" name="Rectangle 9"/>
          <p:cNvSpPr>
            <a:spLocks noGrp="1" noChangeArrowheads="1"/>
          </p:cNvSpPr>
          <p:nvPr>
            <p:ph type="sldNum" sz="quarter" idx="4"/>
          </p:nvPr>
        </p:nvSpPr>
        <p:spPr/>
        <p:txBody>
          <a:bodyPr/>
          <a:lstStyle>
            <a:lvl1pPr>
              <a:defRPr/>
            </a:lvl1pPr>
          </a:lstStyle>
          <a:p>
            <a:fld id="{DF573786-E3F5-43A6-A25D-3195B62DABB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A2C7299D-7F57-4D98-8E76-331FA977E588}" type="datetime1">
              <a:rPr lang="en-US"/>
              <a:pPr/>
              <a:t>9/10/2007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B33C5F4-BC19-4E11-B8E3-B8B8DBA0505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376245B7-6D15-43AA-9FAA-C7CE8E925D47}" type="datetime1">
              <a:rPr lang="en-US"/>
              <a:pPr/>
              <a:t>9/10/2007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89E8469-7C74-436F-B9D9-BFBD8DBBAA3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685800" y="1981200"/>
            <a:ext cx="7772400" cy="4114800"/>
          </a:xfrm>
        </p:spPr>
        <p:txBody>
          <a:bodyPr/>
          <a:lstStyle/>
          <a:p>
            <a:endParaRPr lang="en-GB"/>
          </a:p>
        </p:txBody>
      </p:sp>
      <p:sp>
        <p:nvSpPr>
          <p:cNvPr id="4" name="Date Placeholder 3"/>
          <p:cNvSpPr>
            <a:spLocks noGrp="1"/>
          </p:cNvSpPr>
          <p:nvPr>
            <p:ph type="dt" sz="half" idx="10"/>
          </p:nvPr>
        </p:nvSpPr>
        <p:spPr>
          <a:xfrm>
            <a:off x="685800" y="6248400"/>
            <a:ext cx="1905000" cy="457200"/>
          </a:xfrm>
        </p:spPr>
        <p:txBody>
          <a:bodyPr/>
          <a:lstStyle>
            <a:lvl1pPr>
              <a:defRPr/>
            </a:lvl1pPr>
          </a:lstStyle>
          <a:p>
            <a:fld id="{9F96A0BF-AA75-4DC7-8070-70BF41803284}" type="datetime1">
              <a:rPr lang="en-US"/>
              <a:pPr/>
              <a:t>9/10/2007</a:t>
            </a:fld>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0EEF0C9A-D1A6-4536-906F-2C2DE5EA7D3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DEF43899-2A4A-4D08-9D40-8B94887324D9}" type="datetime1">
              <a:rPr lang="en-US"/>
              <a:pPr/>
              <a:t>9/10/2007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E0BBF06-6A5C-4895-8537-4733CBDCEEF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A046B89B-0BDC-4A5F-98AE-3E027A90FE11}" type="datetime1">
              <a:rPr lang="en-US"/>
              <a:pPr/>
              <a:t>9/10/2007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A299F49-4BD4-4368-ACD2-D4E12B43BAE1}"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3DAD448B-8743-4623-A4F1-8879ED18A139}" type="datetime1">
              <a:rPr lang="en-US"/>
              <a:pPr/>
              <a:t>9/10/2007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126B722-2D7E-4C2C-8A36-1A4CEC5A1C7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CE6483F5-1542-470A-BCBE-B2CFC041A2DA}" type="datetime1">
              <a:rPr lang="en-US"/>
              <a:pPr/>
              <a:t>9/10/2007</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329DFCC-8E2B-4742-B9B8-FE8C3107C37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2DB41261-C60C-4B00-A967-2624841E1625}" type="datetime1">
              <a:rPr lang="en-US"/>
              <a:pPr/>
              <a:t>9/10/2007</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880C974-9C45-460A-84DA-4E7387F7A30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5C7474EC-C25E-4CFD-9883-0C1475B9614F}" type="datetime1">
              <a:rPr lang="en-US"/>
              <a:pPr/>
              <a:t>9/10/2007</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9F727F9-6A31-47E9-B572-8CF2F1E83F0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89F99204-478E-45F4-A9C2-5D2CF23D7B74}" type="datetime1">
              <a:rPr lang="en-US"/>
              <a:pPr/>
              <a:t>9/10/2007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47214A6-CD35-4EF7-93F0-3C65875C39F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0E0F475-B020-481A-AC3F-CFA9F9555C1C}" type="datetime1">
              <a:rPr lang="en-US"/>
              <a:pPr/>
              <a:t>9/10/2007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18010CA-8E57-4DD0-ADA4-688A047C161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37890" name="Group 2"/>
          <p:cNvGrpSpPr>
            <a:grpSpLocks/>
          </p:cNvGrpSpPr>
          <p:nvPr/>
        </p:nvGrpSpPr>
        <p:grpSpPr bwMode="auto">
          <a:xfrm>
            <a:off x="0" y="1588"/>
            <a:ext cx="9132888" cy="6845300"/>
            <a:chOff x="0" y="1"/>
            <a:chExt cx="5753" cy="4312"/>
          </a:xfrm>
        </p:grpSpPr>
        <p:sp>
          <p:nvSpPr>
            <p:cNvPr id="37891"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GB"/>
            </a:p>
          </p:txBody>
        </p:sp>
        <p:sp>
          <p:nvSpPr>
            <p:cNvPr id="37892"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endParaRPr lang="en-GB"/>
            </a:p>
          </p:txBody>
        </p:sp>
      </p:grpSp>
      <p:sp>
        <p:nvSpPr>
          <p:cNvPr id="37893"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37894"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7895" name="Rectangle 7"/>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kumimoji="0" sz="1400"/>
            </a:lvl1pPr>
          </a:lstStyle>
          <a:p>
            <a:fld id="{91BF405D-6588-491E-9C4E-5AFF6B9CF31A}" type="datetime1">
              <a:rPr lang="en-US"/>
              <a:pPr/>
              <a:t>9/10/2007</a:t>
            </a:fld>
            <a:endParaRPr lang="en-US"/>
          </a:p>
        </p:txBody>
      </p:sp>
      <p:sp>
        <p:nvSpPr>
          <p:cNvPr id="37896"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kumimoji="0" sz="1400"/>
            </a:lvl1pPr>
          </a:lstStyle>
          <a:p>
            <a:endParaRPr lang="en-US"/>
          </a:p>
        </p:txBody>
      </p:sp>
      <p:sp>
        <p:nvSpPr>
          <p:cNvPr id="37897" name="Rectangle 9"/>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kumimoji="0" sz="1400"/>
            </a:lvl1pPr>
          </a:lstStyle>
          <a:p>
            <a:fld id="{39AF78A3-C234-4322-BBDC-51EAE37558D5}"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hf hdr="0" ftr="0"/>
  <p:txStyles>
    <p:titleStyle>
      <a:lvl1pPr algn="ctr" rtl="0" fontAlgn="base">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kumimoji="1"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90000"/>
        <a:buChar char="–"/>
        <a:defRPr kumimoji="1" sz="2800">
          <a:solidFill>
            <a:schemeClr val="tx1"/>
          </a:solidFill>
          <a:latin typeface="+mn-lt"/>
        </a:defRPr>
      </a:lvl2pPr>
      <a:lvl3pPr marL="1143000" indent="-228600" algn="l" rtl="0" fontAlgn="base">
        <a:spcBef>
          <a:spcPct val="20000"/>
        </a:spcBef>
        <a:spcAft>
          <a:spcPct val="0"/>
        </a:spcAft>
        <a:buClr>
          <a:schemeClr val="accent1"/>
        </a:buClr>
        <a:buSzPct val="60000"/>
        <a:buFont typeface="Wingdings" pitchFamily="2" charset="2"/>
        <a:buChar char="l"/>
        <a:defRPr kumimoji="1" sz="2400">
          <a:solidFill>
            <a:schemeClr val="tx1"/>
          </a:solidFill>
          <a:latin typeface="+mn-lt"/>
        </a:defRPr>
      </a:lvl3pPr>
      <a:lvl4pPr marL="1600200" indent="-228600" algn="l" rtl="0" fontAlgn="base">
        <a:spcBef>
          <a:spcPct val="20000"/>
        </a:spcBef>
        <a:spcAft>
          <a:spcPct val="0"/>
        </a:spcAft>
        <a:buClr>
          <a:schemeClr val="tx1"/>
        </a:buClr>
        <a:buChar char="–"/>
        <a:defRPr kumimoji="1" sz="2000">
          <a:solidFill>
            <a:schemeClr val="tx1"/>
          </a:solidFill>
          <a:latin typeface="+mn-lt"/>
        </a:defRPr>
      </a:lvl4pPr>
      <a:lvl5pPr marL="2057400" indent="-228600" algn="l" rtl="0" fontAlgn="base">
        <a:spcBef>
          <a:spcPct val="20000"/>
        </a:spcBef>
        <a:spcAft>
          <a:spcPct val="0"/>
        </a:spcAft>
        <a:buClr>
          <a:schemeClr val="accent1"/>
        </a:buClr>
        <a:buChar char="•"/>
        <a:defRPr kumimoji="1" sz="2000">
          <a:solidFill>
            <a:schemeClr val="tx1"/>
          </a:solidFill>
          <a:latin typeface="+mn-lt"/>
        </a:defRPr>
      </a:lvl5pPr>
      <a:lvl6pPr marL="2514600" indent="-228600" algn="l" rtl="0" fontAlgn="base">
        <a:spcBef>
          <a:spcPct val="20000"/>
        </a:spcBef>
        <a:spcAft>
          <a:spcPct val="0"/>
        </a:spcAft>
        <a:buClr>
          <a:schemeClr val="accent1"/>
        </a:buClr>
        <a:buChar char="•"/>
        <a:defRPr kumimoji="1" sz="2000">
          <a:solidFill>
            <a:schemeClr val="tx1"/>
          </a:solidFill>
          <a:latin typeface="+mn-lt"/>
        </a:defRPr>
      </a:lvl6pPr>
      <a:lvl7pPr marL="2971800" indent="-228600" algn="l" rtl="0" fontAlgn="base">
        <a:spcBef>
          <a:spcPct val="20000"/>
        </a:spcBef>
        <a:spcAft>
          <a:spcPct val="0"/>
        </a:spcAft>
        <a:buClr>
          <a:schemeClr val="accent1"/>
        </a:buClr>
        <a:buChar char="•"/>
        <a:defRPr kumimoji="1" sz="2000">
          <a:solidFill>
            <a:schemeClr val="tx1"/>
          </a:solidFill>
          <a:latin typeface="+mn-lt"/>
        </a:defRPr>
      </a:lvl7pPr>
      <a:lvl8pPr marL="3429000" indent="-228600" algn="l" rtl="0" fontAlgn="base">
        <a:spcBef>
          <a:spcPct val="20000"/>
        </a:spcBef>
        <a:spcAft>
          <a:spcPct val="0"/>
        </a:spcAft>
        <a:buClr>
          <a:schemeClr val="accent1"/>
        </a:buClr>
        <a:buChar char="•"/>
        <a:defRPr kumimoji="1" sz="2000">
          <a:solidFill>
            <a:schemeClr val="tx1"/>
          </a:solidFill>
          <a:latin typeface="+mn-lt"/>
        </a:defRPr>
      </a:lvl8pPr>
      <a:lvl9pPr marL="3886200" indent="-228600" algn="l" rtl="0" fontAlgn="base">
        <a:spcBef>
          <a:spcPct val="20000"/>
        </a:spcBef>
        <a:spcAft>
          <a:spcPct val="0"/>
        </a:spcAft>
        <a:buClr>
          <a:schemeClr val="accent1"/>
        </a:buClr>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4800" b="1"/>
              <a:t>Annual Meeting</a:t>
            </a:r>
          </a:p>
        </p:txBody>
      </p:sp>
      <p:sp>
        <p:nvSpPr>
          <p:cNvPr id="2051" name="Rectangle 3"/>
          <p:cNvSpPr>
            <a:spLocks noGrp="1" noChangeArrowheads="1"/>
          </p:cNvSpPr>
          <p:nvPr>
            <p:ph type="subTitle" idx="1"/>
          </p:nvPr>
        </p:nvSpPr>
        <p:spPr/>
        <p:txBody>
          <a:bodyPr/>
          <a:lstStyle/>
          <a:p>
            <a:r>
              <a:rPr lang="en-US"/>
              <a:t>Worldwide Sporting Goods</a:t>
            </a:r>
          </a:p>
        </p:txBody>
      </p:sp>
    </p:spTree>
  </p:cSld>
  <p:clrMapOvr>
    <a:masterClrMapping/>
  </p:clrMapOvr>
  <p:transition advTm="3000">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1CC22A8-CCCF-4A5D-93C8-16B6B2FEC11A}" type="datetime1">
              <a:rPr lang="en-US"/>
              <a:pPr/>
              <a:t>9/10/2007</a:t>
            </a:fld>
            <a:endParaRPr lang="en-US"/>
          </a:p>
        </p:txBody>
      </p:sp>
      <p:sp>
        <p:nvSpPr>
          <p:cNvPr id="5" name="Slide Number Placeholder 5"/>
          <p:cNvSpPr>
            <a:spLocks noGrp="1"/>
          </p:cNvSpPr>
          <p:nvPr>
            <p:ph type="sldNum" sz="quarter" idx="12"/>
          </p:nvPr>
        </p:nvSpPr>
        <p:spPr/>
        <p:txBody>
          <a:bodyPr/>
          <a:lstStyle/>
          <a:p>
            <a:fld id="{B84C4588-E0F3-4445-B74C-6524D1E3CA20}" type="slidenum">
              <a:rPr lang="en-US"/>
              <a:pPr/>
              <a:t>10</a:t>
            </a:fld>
            <a:endParaRPr lang="en-US"/>
          </a:p>
        </p:txBody>
      </p:sp>
      <p:sp>
        <p:nvSpPr>
          <p:cNvPr id="15362" name="Rectangle 2"/>
          <p:cNvSpPr>
            <a:spLocks noGrp="1" noChangeArrowheads="1"/>
          </p:cNvSpPr>
          <p:nvPr>
            <p:ph type="title"/>
          </p:nvPr>
        </p:nvSpPr>
        <p:spPr/>
        <p:txBody>
          <a:bodyPr/>
          <a:lstStyle/>
          <a:p>
            <a:r>
              <a:rPr lang="en-US"/>
              <a:t>Summary</a:t>
            </a:r>
          </a:p>
        </p:txBody>
      </p:sp>
      <p:sp>
        <p:nvSpPr>
          <p:cNvPr id="15363" name="Rectangle 3"/>
          <p:cNvSpPr>
            <a:spLocks noGrp="1" noChangeArrowheads="1"/>
          </p:cNvSpPr>
          <p:nvPr>
            <p:ph type="body" idx="1"/>
          </p:nvPr>
        </p:nvSpPr>
        <p:spPr/>
        <p:txBody>
          <a:bodyPr/>
          <a:lstStyle/>
          <a:p>
            <a:r>
              <a:rPr lang="en-US"/>
              <a:t>Key successes/challenges</a:t>
            </a:r>
          </a:p>
          <a:p>
            <a:r>
              <a:rPr lang="en-US"/>
              <a:t>Key goals</a:t>
            </a:r>
          </a:p>
          <a:p>
            <a:r>
              <a:rPr lang="en-US"/>
              <a:t>Thanks</a:t>
            </a:r>
          </a:p>
        </p:txBody>
      </p:sp>
    </p:spTree>
  </p:cSld>
  <p:clrMapOvr>
    <a:masterClrMapping/>
  </p:clrMapOvr>
  <p:transition advTm="2256"/>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FA7750D4-DF75-4CA6-8D20-329C12AFEF8D}" type="datetime1">
              <a:rPr lang="en-US"/>
              <a:pPr/>
              <a:t>9/10/2007</a:t>
            </a:fld>
            <a:endParaRPr lang="en-US"/>
          </a:p>
        </p:txBody>
      </p:sp>
      <p:sp>
        <p:nvSpPr>
          <p:cNvPr id="6" name="Slide Number Placeholder 5"/>
          <p:cNvSpPr>
            <a:spLocks noGrp="1"/>
          </p:cNvSpPr>
          <p:nvPr>
            <p:ph type="sldNum" sz="quarter" idx="12"/>
          </p:nvPr>
        </p:nvSpPr>
        <p:spPr/>
        <p:txBody>
          <a:bodyPr/>
          <a:lstStyle/>
          <a:p>
            <a:fld id="{CF23BD77-1A73-43A1-B238-3FB78A2C4B0C}" type="slidenum">
              <a:rPr lang="en-US"/>
              <a:pPr/>
              <a:t>2</a:t>
            </a:fld>
            <a:endParaRPr lang="en-US"/>
          </a:p>
        </p:txBody>
      </p:sp>
      <p:sp>
        <p:nvSpPr>
          <p:cNvPr id="6146" name="Rectangle 2"/>
          <p:cNvSpPr>
            <a:spLocks noGrp="1" noChangeArrowheads="1"/>
          </p:cNvSpPr>
          <p:nvPr>
            <p:ph type="title"/>
          </p:nvPr>
        </p:nvSpPr>
        <p:spPr/>
        <p:txBody>
          <a:bodyPr/>
          <a:lstStyle/>
          <a:p>
            <a:r>
              <a:rPr lang="en-US"/>
              <a:t>Highlights of Past Year</a:t>
            </a:r>
          </a:p>
        </p:txBody>
      </p:sp>
      <p:sp>
        <p:nvSpPr>
          <p:cNvPr id="6147" name="Rectangle 3"/>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graphicFrame>
        <p:nvGraphicFramePr>
          <p:cNvPr id="6148" name="Object 4"/>
          <p:cNvGraphicFramePr>
            <a:graphicFrameLocks noChangeAspect="1"/>
          </p:cNvGraphicFramePr>
          <p:nvPr/>
        </p:nvGraphicFramePr>
        <p:xfrm>
          <a:off x="6096000" y="4038600"/>
          <a:ext cx="2286000" cy="2286000"/>
        </p:xfrm>
        <a:graphic>
          <a:graphicData uri="http://schemas.openxmlformats.org/presentationml/2006/ole">
            <p:oleObj spid="_x0000_s6148" name="Clip" r:id="rId3" imgW="3473280" imgH="3472920" progId="MS_ClipArt_Gallery.2">
              <p:embed/>
            </p:oleObj>
          </a:graphicData>
        </a:graphic>
      </p:graphicFrame>
    </p:spTree>
  </p:cSld>
  <p:clrMapOvr>
    <a:masterClrMapping/>
  </p:clrMapOvr>
  <p:transition advTm="7000"/>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19301DE-989A-4539-BE15-A575FBCA2EB3}" type="datetime1">
              <a:rPr lang="en-US"/>
              <a:pPr/>
              <a:t>9/10/2007</a:t>
            </a:fld>
            <a:endParaRPr lang="en-US"/>
          </a:p>
        </p:txBody>
      </p:sp>
      <p:sp>
        <p:nvSpPr>
          <p:cNvPr id="5" name="Slide Number Placeholder 5"/>
          <p:cNvSpPr>
            <a:spLocks noGrp="1"/>
          </p:cNvSpPr>
          <p:nvPr>
            <p:ph type="sldNum" sz="quarter" idx="12"/>
          </p:nvPr>
        </p:nvSpPr>
        <p:spPr/>
        <p:txBody>
          <a:bodyPr/>
          <a:lstStyle/>
          <a:p>
            <a:fld id="{9EF183B1-CE66-4A14-806C-42B7CD9A324D}" type="slidenum">
              <a:rPr lang="en-US"/>
              <a:pPr/>
              <a:t>3</a:t>
            </a:fld>
            <a:endParaRPr lang="en-US"/>
          </a:p>
        </p:txBody>
      </p:sp>
      <p:sp>
        <p:nvSpPr>
          <p:cNvPr id="7170" name="Rectangle 2"/>
          <p:cNvSpPr>
            <a:spLocks noGrp="1" noChangeArrowheads="1"/>
          </p:cNvSpPr>
          <p:nvPr>
            <p:ph type="title"/>
          </p:nvPr>
        </p:nvSpPr>
        <p:spPr/>
        <p:txBody>
          <a:bodyPr/>
          <a:lstStyle/>
          <a:p>
            <a:r>
              <a:rPr lang="en-US"/>
              <a:t>Review of Prior Goals</a:t>
            </a:r>
          </a:p>
        </p:txBody>
      </p:sp>
      <p:sp>
        <p:nvSpPr>
          <p:cNvPr id="7171" name="Rectangle 3"/>
          <p:cNvSpPr>
            <a:spLocks noGrp="1" noChangeArrowheads="1"/>
          </p:cNvSpPr>
          <p:nvPr>
            <p:ph type="body" idx="1"/>
          </p:nvPr>
        </p:nvSpPr>
        <p:spPr/>
        <p:txBody>
          <a:bodyPr/>
          <a:lstStyle/>
          <a:p>
            <a:r>
              <a:rPr lang="en-US"/>
              <a:t>Financial</a:t>
            </a:r>
          </a:p>
          <a:p>
            <a:pPr lvl="1"/>
            <a:r>
              <a:rPr lang="en-US"/>
              <a:t>Raise profits by 15%</a:t>
            </a:r>
          </a:p>
          <a:p>
            <a:r>
              <a:rPr lang="en-US"/>
              <a:t>Competitive</a:t>
            </a:r>
          </a:p>
          <a:p>
            <a:pPr lvl="1"/>
            <a:r>
              <a:rPr lang="en-US"/>
              <a:t> Expand into foreign markets</a:t>
            </a:r>
          </a:p>
          <a:p>
            <a:r>
              <a:rPr lang="en-US"/>
              <a:t>Progress</a:t>
            </a:r>
          </a:p>
          <a:p>
            <a:pPr lvl="1"/>
            <a:r>
              <a:rPr lang="en-US"/>
              <a:t> Add 2 new product lines</a:t>
            </a:r>
          </a:p>
        </p:txBody>
      </p:sp>
    </p:spTree>
  </p:cSld>
  <p:clrMapOvr>
    <a:masterClrMapping/>
  </p:clrMapOvr>
  <p:transition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blinds(horizontal)">
                                      <p:cBhvr>
                                        <p:cTn id="7" dur="500"/>
                                        <p:tgtEl>
                                          <p:spTgt spid="7171">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171">
                                            <p:txEl>
                                              <p:pRg st="1" end="1"/>
                                            </p:txEl>
                                          </p:spTgt>
                                        </p:tgtEl>
                                        <p:attrNameLst>
                                          <p:attrName>style.visibility</p:attrName>
                                        </p:attrNameLst>
                                      </p:cBhvr>
                                      <p:to>
                                        <p:strVal val="visible"/>
                                      </p:to>
                                    </p:set>
                                    <p:animEffect transition="in" filter="blinds(horizontal)">
                                      <p:cBhvr>
                                        <p:cTn id="10" dur="500"/>
                                        <p:tgtEl>
                                          <p:spTgt spid="717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animEffect transition="in" filter="blinds(horizontal)">
                                      <p:cBhvr>
                                        <p:cTn id="15" dur="500"/>
                                        <p:tgtEl>
                                          <p:spTgt spid="7171">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171">
                                            <p:txEl>
                                              <p:pRg st="3" end="3"/>
                                            </p:txEl>
                                          </p:spTgt>
                                        </p:tgtEl>
                                        <p:attrNameLst>
                                          <p:attrName>style.visibility</p:attrName>
                                        </p:attrNameLst>
                                      </p:cBhvr>
                                      <p:to>
                                        <p:strVal val="visible"/>
                                      </p:to>
                                    </p:set>
                                    <p:animEffect transition="in" filter="blinds(horizontal)">
                                      <p:cBhvr>
                                        <p:cTn id="18" dur="500"/>
                                        <p:tgtEl>
                                          <p:spTgt spid="7171">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171">
                                            <p:txEl>
                                              <p:pRg st="4" end="4"/>
                                            </p:txEl>
                                          </p:spTgt>
                                        </p:tgtEl>
                                        <p:attrNameLst>
                                          <p:attrName>style.visibility</p:attrName>
                                        </p:attrNameLst>
                                      </p:cBhvr>
                                      <p:to>
                                        <p:strVal val="visible"/>
                                      </p:to>
                                    </p:set>
                                    <p:animEffect transition="in" filter="blinds(horizontal)">
                                      <p:cBhvr>
                                        <p:cTn id="23" dur="500"/>
                                        <p:tgtEl>
                                          <p:spTgt spid="7171">
                                            <p:txEl>
                                              <p:pRg st="4" end="4"/>
                                            </p:txEl>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7171">
                                            <p:txEl>
                                              <p:pRg st="5" end="5"/>
                                            </p:txEl>
                                          </p:spTgt>
                                        </p:tgtEl>
                                        <p:attrNameLst>
                                          <p:attrName>style.visibility</p:attrName>
                                        </p:attrNameLst>
                                      </p:cBhvr>
                                      <p:to>
                                        <p:strVal val="visible"/>
                                      </p:to>
                                    </p:set>
                                    <p:animEffect transition="in" filter="blinds(horizontal)">
                                      <p:cBhvr>
                                        <p:cTn id="26" dur="500"/>
                                        <p:tgtEl>
                                          <p:spTgt spid="71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D656D27-57E5-4ECB-9853-9F2C6C9E1CE2}" type="datetime1">
              <a:rPr lang="en-US"/>
              <a:pPr/>
              <a:t>9/10/2007</a:t>
            </a:fld>
            <a:endParaRPr lang="en-US"/>
          </a:p>
        </p:txBody>
      </p:sp>
      <p:sp>
        <p:nvSpPr>
          <p:cNvPr id="5" name="Slide Number Placeholder 5"/>
          <p:cNvSpPr>
            <a:spLocks noGrp="1"/>
          </p:cNvSpPr>
          <p:nvPr>
            <p:ph type="sldNum" sz="quarter" idx="12"/>
          </p:nvPr>
        </p:nvSpPr>
        <p:spPr/>
        <p:txBody>
          <a:bodyPr/>
          <a:lstStyle/>
          <a:p>
            <a:fld id="{C44C1982-5823-4092-81A3-D7D159865F00}" type="slidenum">
              <a:rPr lang="en-US"/>
              <a:pPr/>
              <a:t>4</a:t>
            </a:fld>
            <a:endParaRPr lang="en-US"/>
          </a:p>
        </p:txBody>
      </p:sp>
      <p:sp>
        <p:nvSpPr>
          <p:cNvPr id="8194" name="Rectangle 2"/>
          <p:cNvSpPr>
            <a:spLocks noGrp="1" noChangeArrowheads="1"/>
          </p:cNvSpPr>
          <p:nvPr>
            <p:ph type="title"/>
          </p:nvPr>
        </p:nvSpPr>
        <p:spPr/>
        <p:txBody>
          <a:bodyPr/>
          <a:lstStyle/>
          <a:p>
            <a:r>
              <a:rPr lang="en-US"/>
              <a:t>Financial Overview</a:t>
            </a:r>
          </a:p>
        </p:txBody>
      </p:sp>
      <p:sp>
        <p:nvSpPr>
          <p:cNvPr id="8195" name="Rectangle 3"/>
          <p:cNvSpPr>
            <a:spLocks noGrp="1" noChangeArrowheads="1"/>
          </p:cNvSpPr>
          <p:nvPr>
            <p:ph type="body" idx="1"/>
          </p:nvPr>
        </p:nvSpPr>
        <p:spPr/>
        <p:txBody>
          <a:bodyPr/>
          <a:lstStyle/>
          <a:p>
            <a:pPr>
              <a:buFont typeface="Wingdings" pitchFamily="2" charset="2"/>
              <a:buNone/>
            </a:pPr>
            <a:r>
              <a:rPr lang="en-US"/>
              <a:t>		 Last year, there was a steady increase in revenues. We did not experience the drop in the 3rd quarter that we experienced in the previous year. This is attributed in part to the better summer weather last summer.</a:t>
            </a:r>
          </a:p>
        </p:txBody>
      </p:sp>
    </p:spTree>
  </p:cSld>
  <p:clrMapOvr>
    <a:masterClrMapping/>
  </p:clrMapOvr>
  <p:transition advTm="1664">
    <p:strips dir="l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36675D9A-7388-4FB6-90C4-121A524C92E2}" type="datetime1">
              <a:rPr lang="en-US"/>
              <a:pPr/>
              <a:t>9/10/2007</a:t>
            </a:fld>
            <a:endParaRPr lang="en-US"/>
          </a:p>
        </p:txBody>
      </p:sp>
      <p:sp>
        <p:nvSpPr>
          <p:cNvPr id="6" name="Slide Number Placeholder 5"/>
          <p:cNvSpPr>
            <a:spLocks noGrp="1"/>
          </p:cNvSpPr>
          <p:nvPr>
            <p:ph type="sldNum" sz="quarter" idx="12"/>
          </p:nvPr>
        </p:nvSpPr>
        <p:spPr/>
        <p:txBody>
          <a:bodyPr/>
          <a:lstStyle/>
          <a:p>
            <a:fld id="{3FA85BE9-05CD-4C5F-97EE-8EE82D3F7DD7}" type="slidenum">
              <a:rPr lang="en-US"/>
              <a:pPr/>
              <a:t>5</a:t>
            </a:fld>
            <a:endParaRPr lang="en-US"/>
          </a:p>
        </p:txBody>
      </p:sp>
      <p:sp>
        <p:nvSpPr>
          <p:cNvPr id="9218" name="Rectangle 2"/>
          <p:cNvSpPr>
            <a:spLocks noGrp="1" noChangeArrowheads="1"/>
          </p:cNvSpPr>
          <p:nvPr>
            <p:ph type="title"/>
          </p:nvPr>
        </p:nvSpPr>
        <p:spPr/>
        <p:txBody>
          <a:bodyPr/>
          <a:lstStyle/>
          <a:p>
            <a:r>
              <a:rPr lang="en-US"/>
              <a:t>Financial Overview</a:t>
            </a:r>
          </a:p>
        </p:txBody>
      </p:sp>
      <p:graphicFrame>
        <p:nvGraphicFramePr>
          <p:cNvPr id="39936" name="Object 0"/>
          <p:cNvGraphicFramePr>
            <a:graphicFrameLocks noChangeAspect="1"/>
          </p:cNvGraphicFramePr>
          <p:nvPr/>
        </p:nvGraphicFramePr>
        <p:xfrm>
          <a:off x="7239000" y="304800"/>
          <a:ext cx="1333500" cy="1905000"/>
        </p:xfrm>
        <a:graphic>
          <a:graphicData uri="http://schemas.openxmlformats.org/presentationml/2006/ole">
            <p:oleObj spid="_x0000_s39936" name="Clip" r:id="rId3" imgW="2425680" imgH="3463920" progId="MS_ClipArt_Gallery.2">
              <p:embed/>
            </p:oleObj>
          </a:graphicData>
        </a:graphic>
      </p:graphicFrame>
      <p:graphicFrame>
        <p:nvGraphicFramePr>
          <p:cNvPr id="39937" name="Object 1"/>
          <p:cNvGraphicFramePr>
            <a:graphicFrameLocks noChangeAspect="1"/>
          </p:cNvGraphicFramePr>
          <p:nvPr>
            <p:ph type="chart" idx="1"/>
          </p:nvPr>
        </p:nvGraphicFramePr>
        <p:xfrm>
          <a:off x="784225" y="1981200"/>
          <a:ext cx="7575550" cy="4114800"/>
        </p:xfrm>
        <a:graphic>
          <a:graphicData uri="http://schemas.openxmlformats.org/presentationml/2006/ole">
            <p:oleObj spid="_x0000_s39937" name="Chart" r:id="rId4" imgW="6172584" imgH="3353071" progId="MSGraph.Chart.8">
              <p:embed followColorScheme="full"/>
            </p:oleObj>
          </a:graphicData>
        </a:graphic>
      </p:graphicFrame>
    </p:spTree>
  </p:cSld>
  <p:clrMapOvr>
    <a:masterClrMapping/>
  </p:clrMapOvr>
  <p:transition advTm="7000">
    <p:zoom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31BB370-080B-47C6-BBB2-39F2443A2B38}" type="datetime1">
              <a:rPr lang="en-US"/>
              <a:pPr/>
              <a:t>9/10/2007</a:t>
            </a:fld>
            <a:endParaRPr lang="en-US"/>
          </a:p>
        </p:txBody>
      </p:sp>
      <p:sp>
        <p:nvSpPr>
          <p:cNvPr id="5" name="Slide Number Placeholder 5"/>
          <p:cNvSpPr>
            <a:spLocks noGrp="1"/>
          </p:cNvSpPr>
          <p:nvPr>
            <p:ph type="sldNum" sz="quarter" idx="12"/>
          </p:nvPr>
        </p:nvSpPr>
        <p:spPr/>
        <p:txBody>
          <a:bodyPr/>
          <a:lstStyle/>
          <a:p>
            <a:fld id="{E0376558-5241-4F9F-8D54-77860E2BBEA6}" type="slidenum">
              <a:rPr lang="en-US"/>
              <a:pPr/>
              <a:t>6</a:t>
            </a:fld>
            <a:endParaRPr lang="en-US"/>
          </a:p>
        </p:txBody>
      </p:sp>
      <p:sp>
        <p:nvSpPr>
          <p:cNvPr id="11266" name="Rectangle 2"/>
          <p:cNvSpPr>
            <a:spLocks noGrp="1" noChangeArrowheads="1"/>
          </p:cNvSpPr>
          <p:nvPr>
            <p:ph type="title"/>
          </p:nvPr>
        </p:nvSpPr>
        <p:spPr/>
        <p:txBody>
          <a:bodyPr/>
          <a:lstStyle/>
          <a:p>
            <a:r>
              <a:rPr lang="en-US"/>
              <a:t>Revenue and Profit</a:t>
            </a:r>
          </a:p>
        </p:txBody>
      </p:sp>
      <p:sp>
        <p:nvSpPr>
          <p:cNvPr id="11267" name="Rectangle 3"/>
          <p:cNvSpPr>
            <a:spLocks noGrp="1" noChangeArrowheads="1"/>
          </p:cNvSpPr>
          <p:nvPr>
            <p:ph type="body" idx="1"/>
          </p:nvPr>
        </p:nvSpPr>
        <p:spPr/>
        <p:txBody>
          <a:bodyPr/>
          <a:lstStyle/>
          <a:p>
            <a:r>
              <a:rPr lang="en-US"/>
              <a:t>Projected revenue</a:t>
            </a:r>
          </a:p>
          <a:p>
            <a:r>
              <a:rPr lang="en-US"/>
              <a:t>Actual revenue</a:t>
            </a:r>
          </a:p>
          <a:p>
            <a:r>
              <a:rPr lang="en-US"/>
              <a:t>Profit margin</a:t>
            </a:r>
          </a:p>
          <a:p>
            <a:r>
              <a:rPr lang="en-US"/>
              <a:t>Gross Margin</a:t>
            </a:r>
          </a:p>
          <a:p>
            <a:r>
              <a:rPr lang="en-US"/>
              <a:t>Rest of market - how we compare</a:t>
            </a:r>
          </a:p>
        </p:txBody>
      </p:sp>
    </p:spTree>
  </p:cSld>
  <p:clrMapOvr>
    <a:masterClrMapping/>
  </p:clrMapOvr>
  <p:transition advTm="5136">
    <p:checker/>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4AFA4CF-3E66-4D0C-A7B3-1454B2E6DA36}" type="datetime1">
              <a:rPr lang="en-US"/>
              <a:pPr/>
              <a:t>9/10/2007</a:t>
            </a:fld>
            <a:endParaRPr lang="en-US"/>
          </a:p>
        </p:txBody>
      </p:sp>
      <p:sp>
        <p:nvSpPr>
          <p:cNvPr id="5" name="Slide Number Placeholder 5"/>
          <p:cNvSpPr>
            <a:spLocks noGrp="1"/>
          </p:cNvSpPr>
          <p:nvPr>
            <p:ph type="sldNum" sz="quarter" idx="12"/>
          </p:nvPr>
        </p:nvSpPr>
        <p:spPr/>
        <p:txBody>
          <a:bodyPr/>
          <a:lstStyle/>
          <a:p>
            <a:fld id="{3F95481D-2C07-4D5E-80AA-0B75768B15A0}" type="slidenum">
              <a:rPr lang="en-US"/>
              <a:pPr/>
              <a:t>7</a:t>
            </a:fld>
            <a:endParaRPr lang="en-US"/>
          </a:p>
        </p:txBody>
      </p:sp>
      <p:sp>
        <p:nvSpPr>
          <p:cNvPr id="12290" name="Rectangle 2"/>
          <p:cNvSpPr>
            <a:spLocks noGrp="1" noChangeArrowheads="1"/>
          </p:cNvSpPr>
          <p:nvPr>
            <p:ph type="title"/>
          </p:nvPr>
        </p:nvSpPr>
        <p:spPr/>
        <p:txBody>
          <a:bodyPr/>
          <a:lstStyle/>
          <a:p>
            <a:r>
              <a:rPr lang="en-US"/>
              <a:t>Key Spending Areas</a:t>
            </a:r>
          </a:p>
        </p:txBody>
      </p:sp>
      <p:sp>
        <p:nvSpPr>
          <p:cNvPr id="12291" name="Rectangle 3"/>
          <p:cNvSpPr>
            <a:spLocks noGrp="1" noChangeArrowheads="1"/>
          </p:cNvSpPr>
          <p:nvPr>
            <p:ph type="body" idx="1"/>
          </p:nvPr>
        </p:nvSpPr>
        <p:spPr/>
        <p:txBody>
          <a:bodyPr/>
          <a:lstStyle/>
          <a:p>
            <a:r>
              <a:rPr lang="en-US"/>
              <a:t>R&amp;D</a:t>
            </a:r>
          </a:p>
          <a:p>
            <a:r>
              <a:rPr lang="en-US"/>
              <a:t>Sales and Marketing</a:t>
            </a:r>
          </a:p>
          <a:p>
            <a:r>
              <a:rPr lang="en-US"/>
              <a:t>General and Administration</a:t>
            </a:r>
          </a:p>
          <a:p>
            <a:r>
              <a:rPr lang="en-US"/>
              <a:t>Areas of improvement</a:t>
            </a:r>
          </a:p>
          <a:p>
            <a:r>
              <a:rPr lang="en-US"/>
              <a:t>Areas needing attention/caution</a:t>
            </a:r>
          </a:p>
        </p:txBody>
      </p:sp>
    </p:spTree>
  </p:cSld>
  <p:clrMapOvr>
    <a:masterClrMapping/>
  </p:clrMapOvr>
  <p:transition advTm="14896"/>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blinds(horizontal)">
                                      <p:cBhvr>
                                        <p:cTn id="7" dur="5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blinds(horizontal)">
                                      <p:cBhvr>
                                        <p:cTn id="12" dur="500"/>
                                        <p:tgtEl>
                                          <p:spTgt spid="122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Effect transition="in" filter="blinds(horizontal)">
                                      <p:cBhvr>
                                        <p:cTn id="17" dur="500"/>
                                        <p:tgtEl>
                                          <p:spTgt spid="122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291">
                                            <p:txEl>
                                              <p:pRg st="3" end="3"/>
                                            </p:txEl>
                                          </p:spTgt>
                                        </p:tgtEl>
                                        <p:attrNameLst>
                                          <p:attrName>style.visibility</p:attrName>
                                        </p:attrNameLst>
                                      </p:cBhvr>
                                      <p:to>
                                        <p:strVal val="visible"/>
                                      </p:to>
                                    </p:set>
                                    <p:animEffect transition="in" filter="blinds(horizontal)">
                                      <p:cBhvr>
                                        <p:cTn id="22" dur="500"/>
                                        <p:tgtEl>
                                          <p:spTgt spid="122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291">
                                            <p:txEl>
                                              <p:pRg st="4" end="4"/>
                                            </p:txEl>
                                          </p:spTgt>
                                        </p:tgtEl>
                                        <p:attrNameLst>
                                          <p:attrName>style.visibility</p:attrName>
                                        </p:attrNameLst>
                                      </p:cBhvr>
                                      <p:to>
                                        <p:strVal val="visible"/>
                                      </p:to>
                                    </p:set>
                                    <p:animEffect transition="in" filter="blinds(horizontal)">
                                      <p:cBhvr>
                                        <p:cTn id="27" dur="500"/>
                                        <p:tgtEl>
                                          <p:spTgt spid="122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763F813-3B70-4D9E-A177-718682ED02C3}" type="datetime1">
              <a:rPr lang="en-US"/>
              <a:pPr/>
              <a:t>9/10/2007</a:t>
            </a:fld>
            <a:endParaRPr lang="en-US"/>
          </a:p>
        </p:txBody>
      </p:sp>
      <p:sp>
        <p:nvSpPr>
          <p:cNvPr id="5" name="Slide Number Placeholder 5"/>
          <p:cNvSpPr>
            <a:spLocks noGrp="1"/>
          </p:cNvSpPr>
          <p:nvPr>
            <p:ph type="sldNum" sz="quarter" idx="12"/>
          </p:nvPr>
        </p:nvSpPr>
        <p:spPr/>
        <p:txBody>
          <a:bodyPr/>
          <a:lstStyle/>
          <a:p>
            <a:fld id="{1911D73D-952A-4BD8-A67C-DFA3AC01DE81}" type="slidenum">
              <a:rPr lang="en-US"/>
              <a:pPr/>
              <a:t>8</a:t>
            </a:fld>
            <a:endParaRPr lang="en-US"/>
          </a:p>
        </p:txBody>
      </p:sp>
      <p:sp>
        <p:nvSpPr>
          <p:cNvPr id="13314" name="Rectangle 2"/>
          <p:cNvSpPr>
            <a:spLocks noGrp="1" noChangeArrowheads="1"/>
          </p:cNvSpPr>
          <p:nvPr>
            <p:ph type="title"/>
          </p:nvPr>
        </p:nvSpPr>
        <p:spPr/>
        <p:txBody>
          <a:bodyPr/>
          <a:lstStyle/>
          <a:p>
            <a:r>
              <a:rPr lang="en-US"/>
              <a:t>Important Trends</a:t>
            </a:r>
          </a:p>
        </p:txBody>
      </p:sp>
      <p:sp>
        <p:nvSpPr>
          <p:cNvPr id="13315" name="Rectangle 3"/>
          <p:cNvSpPr>
            <a:spLocks noGrp="1" noChangeArrowheads="1"/>
          </p:cNvSpPr>
          <p:nvPr>
            <p:ph type="body" idx="1"/>
          </p:nvPr>
        </p:nvSpPr>
        <p:spPr/>
        <p:txBody>
          <a:bodyPr/>
          <a:lstStyle/>
          <a:p>
            <a:r>
              <a:rPr lang="en-US"/>
              <a:t>People had more to spend</a:t>
            </a:r>
          </a:p>
          <a:p>
            <a:r>
              <a:rPr lang="en-US"/>
              <a:t>Emphasis on keeping in shape</a:t>
            </a:r>
          </a:p>
          <a:p>
            <a:r>
              <a:rPr lang="en-US"/>
              <a:t>Recreation spending went up</a:t>
            </a:r>
          </a:p>
        </p:txBody>
      </p:sp>
    </p:spTree>
  </p:cSld>
  <p:clrMapOvr>
    <a:masterClrMapping/>
  </p:clrMapOvr>
  <p:transition advTm="3104"/>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6565019C-860F-46D3-AC18-BC1A0643BDE9}" type="datetime1">
              <a:rPr lang="en-US"/>
              <a:pPr/>
              <a:t>9/10/2007</a:t>
            </a:fld>
            <a:endParaRPr lang="en-US"/>
          </a:p>
        </p:txBody>
      </p:sp>
      <p:sp>
        <p:nvSpPr>
          <p:cNvPr id="6" name="Slide Number Placeholder 5"/>
          <p:cNvSpPr>
            <a:spLocks noGrp="1"/>
          </p:cNvSpPr>
          <p:nvPr>
            <p:ph type="sldNum" sz="quarter" idx="12"/>
          </p:nvPr>
        </p:nvSpPr>
        <p:spPr/>
        <p:txBody>
          <a:bodyPr/>
          <a:lstStyle/>
          <a:p>
            <a:fld id="{5BCB994C-F6EE-42CA-863B-2635A428A7C5}" type="slidenum">
              <a:rPr lang="en-US"/>
              <a:pPr/>
              <a:t>9</a:t>
            </a:fld>
            <a:endParaRPr lang="en-US"/>
          </a:p>
        </p:txBody>
      </p:sp>
      <p:sp>
        <p:nvSpPr>
          <p:cNvPr id="14338" name="Rectangle 2"/>
          <p:cNvSpPr>
            <a:spLocks noGrp="1" noChangeArrowheads="1"/>
          </p:cNvSpPr>
          <p:nvPr>
            <p:ph type="title"/>
          </p:nvPr>
        </p:nvSpPr>
        <p:spPr/>
        <p:txBody>
          <a:bodyPr/>
          <a:lstStyle/>
          <a:p>
            <a:r>
              <a:rPr lang="en-US"/>
              <a:t>Goals for Next Period</a:t>
            </a:r>
          </a:p>
        </p:txBody>
      </p:sp>
      <p:sp>
        <p:nvSpPr>
          <p:cNvPr id="14339" name="Rectangle 3"/>
          <p:cNvSpPr>
            <a:spLocks noGrp="1" noChangeArrowheads="1"/>
          </p:cNvSpPr>
          <p:nvPr>
            <p:ph type="body" idx="1"/>
          </p:nvPr>
        </p:nvSpPr>
        <p:spPr/>
        <p:txBody>
          <a:bodyPr/>
          <a:lstStyle/>
          <a:p>
            <a:r>
              <a:rPr lang="en-US"/>
              <a:t>Strategic undertakings</a:t>
            </a:r>
          </a:p>
          <a:p>
            <a:r>
              <a:rPr lang="en-US"/>
              <a:t>Financial goals</a:t>
            </a:r>
          </a:p>
          <a:p>
            <a:r>
              <a:rPr lang="en-US"/>
              <a:t>Other key efforts</a:t>
            </a:r>
          </a:p>
        </p:txBody>
      </p:sp>
      <p:graphicFrame>
        <p:nvGraphicFramePr>
          <p:cNvPr id="40960" name="Object 1024"/>
          <p:cNvGraphicFramePr>
            <a:graphicFrameLocks noChangeAspect="1"/>
          </p:cNvGraphicFramePr>
          <p:nvPr/>
        </p:nvGraphicFramePr>
        <p:xfrm>
          <a:off x="6248400" y="3048000"/>
          <a:ext cx="2425700" cy="3463925"/>
        </p:xfrm>
        <a:graphic>
          <a:graphicData uri="http://schemas.openxmlformats.org/presentationml/2006/ole">
            <p:oleObj spid="_x0000_s40960" name="Clip" r:id="rId3" imgW="2425680" imgH="3463920" progId="MS_ClipArt_Gallery.2">
              <p:embed/>
            </p:oleObj>
          </a:graphicData>
        </a:graphic>
      </p:graphicFrame>
    </p:spTree>
  </p:cSld>
  <p:clrMapOvr>
    <a:masterClrMapping/>
  </p:clrMapOvr>
  <p:transition advTm="3984"/>
</p:sld>
</file>

<file path=ppt/theme/theme1.xml><?xml version="1.0" encoding="utf-8"?>
<a:theme xmlns:a="http://schemas.openxmlformats.org/drawingml/2006/main" name="Soaring">
  <a:themeElements>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Soaring">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F7F870-8A92-447B-888E-0E429FA5C9E2}"/>
</file>

<file path=customXml/itemProps2.xml><?xml version="1.0" encoding="utf-8"?>
<ds:datastoreItem xmlns:ds="http://schemas.openxmlformats.org/officeDocument/2006/customXml" ds:itemID="{EBD7EC69-191D-4727-82C5-C39F9FCE4B0A}"/>
</file>

<file path=docProps/app.xml><?xml version="1.0" encoding="utf-8"?>
<Properties xmlns="http://schemas.openxmlformats.org/officeDocument/2006/extended-properties" xmlns:vt="http://schemas.openxmlformats.org/officeDocument/2006/docPropsVTypes">
  <Template>C:\Office2k\Microsoft Office\Templates\Presentation Designs\Soaring.pot</Template>
  <TotalTime>86</TotalTime>
  <Words>141</Words>
  <Application>Microsoft PowerPoint</Application>
  <PresentationFormat>On-screen Show (4:3)</PresentationFormat>
  <Paragraphs>61</Paragraphs>
  <Slides>10</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10</vt:i4>
      </vt:variant>
    </vt:vector>
  </HeadingPairs>
  <TitlesOfParts>
    <vt:vector size="16" baseType="lpstr">
      <vt:lpstr>Times New Roman</vt:lpstr>
      <vt:lpstr>Arial</vt:lpstr>
      <vt:lpstr>Wingdings</vt:lpstr>
      <vt:lpstr>Soaring</vt:lpstr>
      <vt:lpstr>Microsoft Clip Gallery</vt:lpstr>
      <vt:lpstr>Microsoft Graph 2000 Chart</vt:lpstr>
      <vt:lpstr>Annual Meeting</vt:lpstr>
      <vt:lpstr>Highlights of Past Year</vt:lpstr>
      <vt:lpstr>Review of Prior Goals</vt:lpstr>
      <vt:lpstr>Financial Overview</vt:lpstr>
      <vt:lpstr>Financial Overview</vt:lpstr>
      <vt:lpstr>Revenue and Profit</vt:lpstr>
      <vt:lpstr>Key Spending Areas</vt:lpstr>
      <vt:lpstr>Important Trends</vt:lpstr>
      <vt:lpstr>Goals for Next Period</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Meeting</dc:title>
  <dc:creator>Tim Poynter</dc:creator>
  <cp:lastModifiedBy>Tim Poynter</cp:lastModifiedBy>
  <cp:revision>25</cp:revision>
  <dcterms:created xsi:type="dcterms:W3CDTF">1997-01-13T03:32:40Z</dcterms:created>
  <dcterms:modified xsi:type="dcterms:W3CDTF">2007-09-10T20:23:46Z</dcterms:modified>
</cp:coreProperties>
</file>