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6568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6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1BF4FBC7-0DC7-4A8B-9810-5FFCA2E560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53FDF27-F062-465B-998D-BE009367E786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4150D76-7220-4C61-B614-A7368CAD9604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A8CF28B-0097-4FA8-B09F-38BBCE0ACA79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D07D73C-9533-4F06-AB6B-66A695B71EA2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93E74279-8390-4C34-95F1-BDD38EAB93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1C5BC2-6522-4DF1-B89E-698AB7C3F1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576B7D-79FB-4492-9A8C-7FB70F0D4D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643F9-DA96-4365-94E0-CB55193777D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442AFF-9A45-4248-B963-3D50C676E3E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66887E-FFC9-40DA-BFAF-D5AA9E170E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288B40-E588-4F82-8966-FDA58E2A54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0E6C64-D0D5-48F1-A67B-2D4A4102D9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254F33-9E57-44B3-9DC8-088E9ACCE4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251725-7BF8-4232-B32C-E479CF63690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16361E-69C2-4BAA-AE1F-C6BAFCA657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977CBDE8-5033-4077-B4A0-B96517257C2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Circulars, Newspapers, Television, and Radio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Special offers and Discounts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Products, value,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Worldwide Sporting Goods</a:t>
            </a:r>
          </a:p>
          <a:p>
            <a:r>
              <a:rPr lang="en-US"/>
              <a:t>Quality products</a:t>
            </a:r>
          </a:p>
          <a:p>
            <a:r>
              <a:rPr lang="en-US"/>
              <a:t>Excellent value</a:t>
            </a:r>
          </a:p>
          <a:p>
            <a:r>
              <a:rPr lang="en-US"/>
              <a:t>Reputation</a:t>
            </a:r>
          </a:p>
          <a:p>
            <a:r>
              <a:rPr lang="en-US"/>
              <a:t>Knowledgeable sales staff</a:t>
            </a:r>
          </a:p>
          <a:p>
            <a:endParaRPr lang="en-US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Supporting Retail Partners</a:t>
            </a:r>
          </a:p>
          <a:p>
            <a:r>
              <a:rPr lang="en-US"/>
              <a:t>Community shopping</a:t>
            </a:r>
          </a:p>
          <a:p>
            <a:r>
              <a:rPr lang="en-US"/>
              <a:t>Customer bonding</a:t>
            </a:r>
          </a:p>
          <a:p>
            <a:r>
              <a:rPr lang="en-US"/>
              <a:t>Customer support</a:t>
            </a:r>
          </a:p>
          <a:p>
            <a:r>
              <a:rPr lang="en-US"/>
              <a:t>Local service</a:t>
            </a:r>
          </a:p>
          <a:p>
            <a:r>
              <a:rPr lang="en-US"/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en-US" sz="6600" dirty="0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Toll-free 800 number</a:t>
            </a:r>
          </a:p>
          <a:p>
            <a:endParaRPr lang="en-US" sz="6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Territory	Cust.	Reg. Rep.	      Sales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North	SMP	J. Jenkins	15.0%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South	TRF	D. Engel	10.5%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C1BA5C7-66E1-46F7-BF71-1A2944727720}"/>
</file>

<file path=customXml/itemProps2.xml><?xml version="1.0" encoding="utf-8"?>
<ds:datastoreItem xmlns:ds="http://schemas.openxmlformats.org/officeDocument/2006/customXml" ds:itemID="{CFD6A3AA-4338-40D7-91B8-B1BB1528B26E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1367</TotalTime>
  <Words>184</Words>
  <Application>Microsoft PowerPoint</Application>
  <PresentationFormat>On-screen Show (4:3)</PresentationFormat>
  <Paragraphs>60</Paragraphs>
  <Slides>10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94</cp:revision>
  <dcterms:created xsi:type="dcterms:W3CDTF">1999-02-17T04:15:08Z</dcterms:created>
  <dcterms:modified xsi:type="dcterms:W3CDTF">2007-08-04T06:59:12Z</dcterms:modified>
</cp:coreProperties>
</file>

<file path=docProps/thumbnail.jpeg>
</file>