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71" d="100"/>
          <a:sy n="71" d="100"/>
        </p:scale>
        <p:origin x="-1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handoutMaster" Target="handoutMasters/handoutMaster1.xml"/><Relationship Id="rId9" Type="http://schemas.openxmlformats.org/officeDocument/2006/relationships/customXml" Target="../customXml/item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587F192-F4E3-4829-960B-113AC9A55F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5E987D-447A-4CC3-A899-162D882966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D92A9-0FDE-44B5-BC1C-19E07128D7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CE88E4-8BF3-4EED-99BD-4A15D512B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C0E0E5-C268-4D0F-B442-2E5AF6A6C0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6B63F-D037-43F6-BA57-7C15C00642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82AFE-9B0A-4F63-B49A-DFC8699F6A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2103-8CC6-4567-BA95-9A15F567BF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60D434-03A0-4F9D-B441-BD4C2B07D7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E2480-E488-48D4-841D-C98DBC9931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D42438-400A-4A42-8BC8-0F2BB913D4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167EC4-3B12-4EB2-B29D-D39E4A9ED9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13C7F07-4DDA-467F-8BF8-965E7378712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/>
              <a:t>Worldwide Sporting Goods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Quarterly Overview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BA1BCE-3FA7-496B-AD28-DAAC5E30342E}"/>
</file>

<file path=customXml/itemProps2.xml><?xml version="1.0" encoding="utf-8"?>
<ds:datastoreItem xmlns:ds="http://schemas.openxmlformats.org/officeDocument/2006/customXml" ds:itemID="{4FCAB025-31E9-48E1-B1D4-64ED8961D4D6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PresentationFormat>On-screen Show (4:3)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Times New Roman</vt:lpstr>
      <vt:lpstr>Default Design</vt:lpstr>
      <vt:lpstr>Worldwide Sporting Goods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</dc:title>
  <dc:creator>Tim Poynter</dc:creator>
  <cp:lastModifiedBy>Tim Poynter</cp:lastModifiedBy>
  <cp:revision>3</cp:revision>
  <dcterms:modified xsi:type="dcterms:W3CDTF">2007-08-03T14:30:25Z</dcterms:modified>
</cp:coreProperties>
</file>