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8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9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7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6" r:id="rId3"/>
    <p:sldId id="267" r:id="rId4"/>
    <p:sldId id="261" r:id="rId5"/>
    <p:sldId id="265" r:id="rId6"/>
    <p:sldId id="259" r:id="rId7"/>
    <p:sldId id="258" r:id="rId8"/>
    <p:sldId id="262" r:id="rId9"/>
    <p:sldId id="263" r:id="rId10"/>
    <p:sldId id="268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22B3C2"/>
    <a:srgbClr val="000066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595" autoAdjust="0"/>
  </p:normalViewPr>
  <p:slideViewPr>
    <p:cSldViewPr>
      <p:cViewPr varScale="1">
        <p:scale>
          <a:sx n="70" d="100"/>
          <a:sy n="70" d="100"/>
        </p:scale>
        <p:origin x="-42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28" d="100"/>
          <a:sy n="28" d="100"/>
        </p:scale>
        <p:origin x="-1182" y="-78"/>
      </p:cViewPr>
      <p:guideLst>
        <p:guide orient="horz" pos="2880"/>
        <p:guide pos="2160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Making a Business of Recreation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EADB56E7-19C2-4F67-BCF2-88634C50D5A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1026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21507" name="Group 1027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21508" name="Rectangle 1028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509" name="Rectangle 1029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21510" name="Group 1030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21511" name="Rectangle 1031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512" name="Rectangle 1032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21513" name="Rectangle 1033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14" name="Rectangle 1034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15" name="Rectangle 1035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1516" name="Rectangle 1036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1517" name="Rectangle 103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1518" name="Rectangle 1038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1519" name="Rectangle 1039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1520" name="Rectangle 104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C298AF32-FCB7-49D0-B40D-916734B5A0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AA6E75-A000-484E-8FD6-893FE4DD3A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00712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E3754E-8412-4CCE-9C0A-F7C7E1A270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801D827-1C98-4883-9DC7-7D1E3A0377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112EDD7-9556-43A8-8C68-D2B7EC2499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66B0AC-808D-4A21-ADD2-FE8A962008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D12992-B162-484E-B4B2-4EE9A5736B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3CD961-9A75-4157-B9FB-D027DB15A1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8D331B-CB52-4689-A51D-F3ACB5AD83A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161B77-F0EE-4AEC-A839-603F7DF73E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92E874-5224-428E-9B82-478B62278F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9C82DF-8DAC-449F-AB21-5618E96EACF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BB0C73-CE10-4073-98AD-38EAA9B865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9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30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49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49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n-US"/>
          </a:p>
        </p:txBody>
      </p:sp>
      <p:sp>
        <p:nvSpPr>
          <p:cNvPr id="2049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/>
          </a:p>
        </p:txBody>
      </p:sp>
      <p:sp>
        <p:nvSpPr>
          <p:cNvPr id="2049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79C5C86D-8B75-4FCE-B23E-BA189740E36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8" name="Rectangle 18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Making a Business of Recreation</a:t>
            </a:r>
          </a:p>
        </p:txBody>
      </p:sp>
      <p:sp>
        <p:nvSpPr>
          <p:cNvPr id="5139" name="Rectangle 19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657600"/>
            <a:ext cx="6400800" cy="1752600"/>
          </a:xfrm>
        </p:spPr>
        <p:txBody>
          <a:bodyPr/>
          <a:lstStyle/>
          <a:p>
            <a:pPr algn="l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ubwayLondon" pitchFamily="34" charset="0"/>
              </a:rPr>
              <a:t>Worldwide Sporting Goods</a:t>
            </a:r>
          </a:p>
        </p:txBody>
      </p:sp>
      <p:pic>
        <p:nvPicPr>
          <p:cNvPr id="5140" name="Picture 20" descr="j029976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57600" y="2676525"/>
            <a:ext cx="1827213" cy="150495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 Winter Catalog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Annual Sports Equipment Showcase</a:t>
            </a:r>
          </a:p>
        </p:txBody>
      </p:sp>
      <p:pic>
        <p:nvPicPr>
          <p:cNvPr id="22546" name="Picture 18" descr="SCRPLYR"/>
          <p:cNvPicPr>
            <a:picLocks noChangeAspect="1" noChangeArrowheads="1"/>
          </p:cNvPicPr>
          <p:nvPr/>
        </p:nvPicPr>
        <p:blipFill>
          <a:blip r:embed="rId3"/>
          <a:srcRect r="42282"/>
          <a:stretch>
            <a:fillRect/>
          </a:stretch>
        </p:blipFill>
        <p:spPr bwMode="auto">
          <a:xfrm>
            <a:off x="1531938" y="342900"/>
            <a:ext cx="3508375" cy="617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2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662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85800" y="2743200"/>
            <a:ext cx="7772400" cy="3200400"/>
          </a:xfrm>
          <a:noFill/>
          <a:ln/>
        </p:spPr>
        <p:txBody>
          <a:bodyPr lIns="92075" tIns="46038" rIns="92075" bIns="46038"/>
          <a:lstStyle/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Products, value, quality, and service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Success is our objective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Satisfaction is our mission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Partnership is the key</a:t>
            </a:r>
          </a:p>
        </p:txBody>
      </p:sp>
      <p:pic>
        <p:nvPicPr>
          <p:cNvPr id="26628" name="Picture 1028" descr="bd06687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2100" y="0"/>
            <a:ext cx="2501900" cy="25146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Our Strengths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6589712" cy="4114800"/>
          </a:xfrm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  <a:p>
            <a:endParaRPr lang="en-US" sz="280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Building Partnerships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/>
              <a:t>Worldwide Sporting Goods</a:t>
            </a:r>
          </a:p>
          <a:p>
            <a:r>
              <a:rPr lang="en-US"/>
              <a:t>Quality products</a:t>
            </a:r>
          </a:p>
          <a:p>
            <a:r>
              <a:rPr lang="en-US"/>
              <a:t>Excellent value</a:t>
            </a:r>
          </a:p>
          <a:p>
            <a:r>
              <a:rPr lang="en-US"/>
              <a:t>Reputation</a:t>
            </a:r>
            <a:endParaRPr lang="en-US" sz="2400"/>
          </a:p>
          <a:p>
            <a:r>
              <a:rPr lang="en-US"/>
              <a:t>Knowledgeable sales staff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/>
              <a:t>Supporting Retail Partners</a:t>
            </a:r>
            <a:endParaRPr lang="en-US" sz="2400"/>
          </a:p>
          <a:p>
            <a:r>
              <a:rPr lang="en-US"/>
              <a:t>Community shopping</a:t>
            </a:r>
          </a:p>
          <a:p>
            <a:r>
              <a:rPr lang="en-US"/>
              <a:t>Customer bonding</a:t>
            </a:r>
          </a:p>
          <a:p>
            <a:r>
              <a:rPr lang="en-US"/>
              <a:t>Customer support</a:t>
            </a:r>
          </a:p>
          <a:p>
            <a:r>
              <a:rPr lang="en-US"/>
              <a:t>Local service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Meeting the Needs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0" indent="4763">
              <a:buFont typeface="Wingdings" pitchFamily="2" charset="2"/>
              <a:buNone/>
            </a:pPr>
            <a:r>
              <a:rPr lang="en-US" sz="2800"/>
              <a:t>The Retail Partners program targets our large customers. They become part of the Worldwide Sporting Goods network, which creates a link between WSG and the local market.</a:t>
            </a:r>
          </a:p>
        </p:txBody>
      </p:sp>
      <p:pic>
        <p:nvPicPr>
          <p:cNvPr id="8200" name="Picture 8" descr="j029384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6180138" y="3160713"/>
            <a:ext cx="1738312" cy="1827212"/>
          </a:xfrm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Customer Requirements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 </a:t>
            </a:r>
          </a:p>
          <a:p>
            <a:r>
              <a:rPr lang="en-US"/>
              <a:t>The following week’s specials are announced by the end of this week 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9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12300" name="Rectangle 12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Prompt service</a:t>
            </a:r>
          </a:p>
          <a:p>
            <a:r>
              <a:rPr lang="en-US" sz="2800"/>
              <a:t>Wide selection of products</a:t>
            </a:r>
          </a:p>
          <a:p>
            <a:r>
              <a:rPr lang="en-US" sz="2800"/>
              <a:t>Support after sale</a:t>
            </a:r>
          </a:p>
          <a:p>
            <a:endParaRPr lang="en-US" sz="2800"/>
          </a:p>
          <a:p>
            <a:endParaRPr lang="en-US" sz="2800"/>
          </a:p>
        </p:txBody>
      </p:sp>
      <p:pic>
        <p:nvPicPr>
          <p:cNvPr id="12302" name="Picture 14" descr="bd05299_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438775" y="3433763"/>
            <a:ext cx="3705225" cy="3424237"/>
          </a:xfrm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Advertising</a:t>
            </a:r>
          </a:p>
          <a:p>
            <a:pPr lvl="1"/>
            <a:r>
              <a:rPr lang="en-US"/>
              <a:t>Circulars, newspapers, television, and radio</a:t>
            </a:r>
          </a:p>
          <a:p>
            <a:r>
              <a:rPr lang="en-US"/>
              <a:t>Promotions</a:t>
            </a:r>
          </a:p>
          <a:p>
            <a:pPr lvl="1"/>
            <a:r>
              <a:rPr lang="en-US"/>
              <a:t>Special offers and discounts</a:t>
            </a:r>
          </a:p>
          <a:p>
            <a:r>
              <a:rPr lang="en-US"/>
              <a:t>After sales</a:t>
            </a:r>
          </a:p>
          <a:p>
            <a:pPr lvl="1"/>
            <a:r>
              <a:rPr lang="en-US"/>
              <a:t>Mailings and telemarketing 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86C9A66-9B21-47FA-B4B6-94C7E912786A}"/>
</file>

<file path=customXml/itemProps2.xml><?xml version="1.0" encoding="utf-8"?>
<ds:datastoreItem xmlns:ds="http://schemas.openxmlformats.org/officeDocument/2006/customXml" ds:itemID="{8D863F9B-7CA2-4349-B68B-B8558A6AAE78}"/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Files\Word 9\Templates\Presentation Designs\Blends.pot</Template>
  <TotalTime>1223</TotalTime>
  <Words>159</Words>
  <Application>Microsoft PowerPoint 7.0</Application>
  <PresentationFormat>On-screen Show (4:3)</PresentationFormat>
  <Paragraphs>44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Times New Roman</vt:lpstr>
      <vt:lpstr>Tahoma</vt:lpstr>
      <vt:lpstr>Wingdings</vt:lpstr>
      <vt:lpstr>SubwayLondon</vt:lpstr>
      <vt:lpstr>Blends</vt:lpstr>
      <vt:lpstr>Making a Business of Recreation</vt:lpstr>
      <vt:lpstr>Annual Sports Equipment Showcase</vt:lpstr>
      <vt:lpstr>Success-Satisfaction-Partnership</vt:lpstr>
      <vt:lpstr>Our Strengths</vt:lpstr>
      <vt:lpstr>Building Partnerships</vt:lpstr>
      <vt:lpstr>Meeting the Needs</vt:lpstr>
      <vt:lpstr>Customer Requirements</vt:lpstr>
      <vt:lpstr>Key Benefits</vt:lpstr>
      <vt:lpstr>Next Steps</vt:lpstr>
      <vt:lpstr>New Winter Catalog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tim.poynter</dc:creator>
  <cp:lastModifiedBy>Tim Poynter</cp:lastModifiedBy>
  <cp:revision>96</cp:revision>
  <dcterms:created xsi:type="dcterms:W3CDTF">1995-06-02T22:06:36Z</dcterms:created>
  <dcterms:modified xsi:type="dcterms:W3CDTF">2007-08-04T08:15:01Z</dcterms:modified>
</cp:coreProperties>
</file>