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6" r:id="rId3"/>
    <p:sldId id="267" r:id="rId4"/>
    <p:sldId id="259" r:id="rId5"/>
    <p:sldId id="273" r:id="rId6"/>
    <p:sldId id="274" r:id="rId7"/>
    <p:sldId id="270" r:id="rId8"/>
    <p:sldId id="272" r:id="rId9"/>
    <p:sldId id="258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FF"/>
    <a:srgbClr val="3366FF"/>
    <a:srgbClr val="FFFF66"/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70" d="100"/>
          <a:sy n="70" d="100"/>
        </p:scale>
        <p:origin x="-426" y="-102"/>
      </p:cViewPr>
      <p:guideLst>
        <p:guide orient="horz" pos="302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CFCABC65-2E60-4488-8C11-622C9E513B8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946608F6-2D79-4CB5-AB4D-3A3F01A1C8F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53B525-F7FC-44E8-B6B5-49CFBF8AF1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553D66-189A-4DD3-BD2D-C661517215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258E5B5-80D1-468E-8B95-3C86ACC584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73FBCEFF-91E9-49F1-91DA-C4B0394E13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0B0B0EE-7974-4DD3-9E7B-04A68D18FF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3FC4DC-4281-45A5-BD74-A37D56F85B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F5F89-025B-401B-A41F-EE1F1D9665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28131E-9F1E-4679-BFF5-8640C8C937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E20F2A-F64D-4FA5-A5F4-9FEC558338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1015BC-4818-487E-A2B9-25D5BED4F3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BAC657-F91C-4F74-AF56-A697E65408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965123-44DB-4E1F-B649-8884887D9F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C39971-B0A7-4A2C-9AE8-B3B98C02B1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32077F71-71B7-4094-9F0F-4505B08BFB9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000125" y="1816100"/>
            <a:ext cx="7772400" cy="1143000"/>
          </a:xfrm>
        </p:spPr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4572000" y="4797425"/>
            <a:ext cx="3671888" cy="1368425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rgbClr val="0000FF">
                  <a:alpha val="70000"/>
                </a:srgbClr>
              </a:gs>
              <a:gs pos="100000">
                <a:schemeClr val="hlink"/>
              </a:gs>
            </a:gsLst>
            <a:lin ang="2700000" scaled="1"/>
          </a:gradFill>
          <a:ln w="762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Sales Conference</a:t>
            </a:r>
          </a:p>
        </p:txBody>
      </p:sp>
      <p:sp>
        <p:nvSpPr>
          <p:cNvPr id="5145" name="Oval 25"/>
          <p:cNvSpPr>
            <a:spLocks noChangeArrowheads="1"/>
          </p:cNvSpPr>
          <p:nvPr/>
        </p:nvSpPr>
        <p:spPr bwMode="auto">
          <a:xfrm>
            <a:off x="7272338" y="657225"/>
            <a:ext cx="971550" cy="97155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50000">
                <a:srgbClr val="0000FF">
                  <a:alpha val="70000"/>
                </a:srgbClr>
              </a:gs>
              <a:gs pos="100000">
                <a:schemeClr val="hlink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WSG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1104900" y="2286000"/>
            <a:ext cx="4419600" cy="2590800"/>
          </a:xfrm>
        </p:spPr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SzTx/>
              <a:buFont typeface="Wingdings" pitchFamily="2" charset="2"/>
              <a:buChar char="§"/>
            </a:pPr>
            <a:r>
              <a:rPr lang="en-US"/>
              <a:t>Advertising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Circulars, newspapers, television, and radio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Promotions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Special offers and discounts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After sales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effectLst>
            <a:outerShdw dist="89803" dir="2700000" algn="ctr" rotWithShape="0">
              <a:schemeClr val="accent2"/>
            </a:outerShdw>
          </a:effectLst>
        </p:spPr>
        <p:txBody>
          <a:bodyPr/>
          <a:lstStyle/>
          <a:p>
            <a:r>
              <a:rPr lang="en-US"/>
              <a:t>Annual Equipment Showcase</a:t>
            </a:r>
          </a:p>
        </p:txBody>
      </p:sp>
      <p:sp>
        <p:nvSpPr>
          <p:cNvPr id="22553" name="Oval 25"/>
          <p:cNvSpPr>
            <a:spLocks noChangeArrowheads="1"/>
          </p:cNvSpPr>
          <p:nvPr/>
        </p:nvSpPr>
        <p:spPr bwMode="auto">
          <a:xfrm>
            <a:off x="7505700" y="381000"/>
            <a:ext cx="1143000" cy="1143000"/>
          </a:xfrm>
          <a:prstGeom prst="ellipse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b="1"/>
              <a:t>WSG</a:t>
            </a:r>
          </a:p>
        </p:txBody>
      </p:sp>
      <p:sp>
        <p:nvSpPr>
          <p:cNvPr id="22554" name="Rectangle 26"/>
          <p:cNvSpPr>
            <a:spLocks noChangeArrowheads="1"/>
          </p:cNvSpPr>
          <p:nvPr/>
        </p:nvSpPr>
        <p:spPr bwMode="auto">
          <a:xfrm>
            <a:off x="4572000" y="4800600"/>
            <a:ext cx="32004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107763" dir="13500000">
              <a:schemeClr val="folHlink">
                <a:alpha val="50000"/>
              </a:schemeClr>
            </a:prstShdw>
          </a:effec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2286000"/>
            <a:ext cx="7772400" cy="32004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247900" y="5829300"/>
            <a:ext cx="445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461963" y="4773613"/>
            <a:ext cx="8258175" cy="0"/>
          </a:xfrm>
          <a:prstGeom prst="line">
            <a:avLst/>
          </a:prstGeom>
          <a:noFill/>
          <a:ln w="38100">
            <a:solidFill>
              <a:schemeClr val="tx2"/>
            </a:solidFill>
            <a:prstDash val="lg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 rot="10800000">
            <a:off x="5981700" y="3162300"/>
            <a:ext cx="1738313" cy="1827213"/>
          </a:xfrm>
        </p:spPr>
      </p:pic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5724525" y="5426075"/>
            <a:ext cx="2798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hlink"/>
                </a:solidFill>
              </a:rPr>
              <a:t>We target our customers!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35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 Guard for New Business</a:t>
            </a:r>
          </a:p>
        </p:txBody>
      </p:sp>
      <p:sp>
        <p:nvSpPr>
          <p:cNvPr id="60451" name="Rectangle 3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171700"/>
            <a:ext cx="4419600" cy="4114800"/>
          </a:xfrm>
        </p:spPr>
        <p:txBody>
          <a:bodyPr/>
          <a:lstStyle/>
          <a:p>
            <a:r>
              <a:rPr lang="en-US"/>
              <a:t>Six new international distributors added</a:t>
            </a:r>
          </a:p>
          <a:p>
            <a:r>
              <a:rPr lang="en-US"/>
              <a:t>New ski wear products for next year</a:t>
            </a:r>
          </a:p>
          <a:p>
            <a:r>
              <a:rPr lang="en-US"/>
              <a:t>Acquisition of retail outlets</a:t>
            </a:r>
            <a:endParaRPr lang="en-US" sz="2800"/>
          </a:p>
        </p:txBody>
      </p:sp>
      <p:pic>
        <p:nvPicPr>
          <p:cNvPr id="60450" name="Picture 34" descr="J02986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2438400"/>
            <a:ext cx="3328988" cy="2481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13512" cy="2478087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pPr lvl="3">
              <a:buClr>
                <a:schemeClr val="folHlink"/>
              </a:buClr>
              <a:buSzPct val="60000"/>
            </a:pPr>
            <a:endParaRPr lang="en-US"/>
          </a:p>
        </p:txBody>
      </p:sp>
      <p:sp>
        <p:nvSpPr>
          <p:cNvPr id="66564" name="Oval 4"/>
          <p:cNvSpPr>
            <a:spLocks noChangeArrowheads="1"/>
          </p:cNvSpPr>
          <p:nvPr/>
        </p:nvSpPr>
        <p:spPr bwMode="auto">
          <a:xfrm>
            <a:off x="3429000" y="48387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5" name="Oval 5"/>
          <p:cNvSpPr>
            <a:spLocks noChangeArrowheads="1"/>
          </p:cNvSpPr>
          <p:nvPr/>
        </p:nvSpPr>
        <p:spPr bwMode="auto">
          <a:xfrm>
            <a:off x="1257300" y="51435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6" name="AutoShape 6"/>
          <p:cNvSpPr>
            <a:spLocks noChangeArrowheads="1"/>
          </p:cNvSpPr>
          <p:nvPr/>
        </p:nvSpPr>
        <p:spPr bwMode="auto">
          <a:xfrm>
            <a:off x="1714500" y="5448300"/>
            <a:ext cx="2667000" cy="190500"/>
          </a:xfrm>
          <a:prstGeom prst="flowChartMagneticDrum">
            <a:avLst/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53252" name="Chart" r:id="rId3" imgW="7772400" imgH="4114800" progId="MSGraph.Chart.8">
              <p:embed followColorScheme="full"/>
            </p:oleObj>
          </a:graphicData>
        </a:graphic>
      </p:graphicFrame>
      <p:sp>
        <p:nvSpPr>
          <p:cNvPr id="53254" name="AutoShape 6"/>
          <p:cNvSpPr>
            <a:spLocks noChangeArrowheads="1"/>
          </p:cNvSpPr>
          <p:nvPr/>
        </p:nvSpPr>
        <p:spPr bwMode="auto">
          <a:xfrm rot="-768961">
            <a:off x="6799263" y="1854200"/>
            <a:ext cx="1828800" cy="1371600"/>
          </a:xfrm>
          <a:prstGeom prst="lef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/>
              <a:t>Best sales ever!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D8091F9-D458-4B39-973A-48D67AC0AFE2}"/>
</file>

<file path=customXml/itemProps2.xml><?xml version="1.0" encoding="utf-8"?>
<ds:datastoreItem xmlns:ds="http://schemas.openxmlformats.org/officeDocument/2006/customXml" ds:itemID="{DC07BB28-060A-4AC7-B4CF-DBFB7D711EAA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2782</TotalTime>
  <Words>191</Words>
  <Application>Microsoft PowerPoint 7.0</Application>
  <PresentationFormat>On-screen Show (4:3)</PresentationFormat>
  <Paragraphs>53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Times New Roman</vt:lpstr>
      <vt:lpstr>Tahoma</vt:lpstr>
      <vt:lpstr>Wingdings</vt:lpstr>
      <vt:lpstr>SubwayLondon</vt:lpstr>
      <vt:lpstr>Blends</vt:lpstr>
      <vt:lpstr>Microsoft Graph Chart</vt:lpstr>
      <vt:lpstr>Making a Business of Recreation</vt:lpstr>
      <vt:lpstr>Annual Equipment Showcase</vt:lpstr>
      <vt:lpstr>Success-Satisfaction-Partnership</vt:lpstr>
      <vt:lpstr>Meeting the Needs</vt:lpstr>
      <vt:lpstr>On Guard for New Business</vt:lpstr>
      <vt:lpstr>Our Strengths</vt:lpstr>
      <vt:lpstr>Growing Sales</vt:lpstr>
      <vt:lpstr>Building Partnerships</vt:lpstr>
      <vt:lpstr>Customer Requirements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121</cp:revision>
  <dcterms:created xsi:type="dcterms:W3CDTF">1995-06-02T22:06:36Z</dcterms:created>
  <dcterms:modified xsi:type="dcterms:W3CDTF">2007-08-04T09:17:31Z</dcterms:modified>
</cp:coreProperties>
</file>