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B4E0E3D-BDF6-4C77-B3E8-67836054E947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DE82D9F-E4C9-497E-A52C-B560007FFE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B6287C-20E2-4A31-88DA-5964B9CFAE28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170F781-FEE7-4AAB-9EF6-E43F0F1DE9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76200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2EEFD42-B783-487C-A5C3-E77A249F0477}" type="datetime1">
              <a:rPr lang="en-US" smtClean="0"/>
              <a:t>9/23/2007</a:t>
            </a:fld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6E335-22F4-4A01-834C-FEFE01E1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46D44A-ED09-4130-B36C-C926ACD72FC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871E-079E-42E8-AEB1-0A42047D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3A247A-0D0E-4E45-8403-30C9827825F2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A40F-4C34-47A7-AFEE-FB522DA74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4B3E8D-6B19-4467-AC10-4553B60F78B5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388E79-90F8-42BA-8023-742CA79A1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D29A82-3D69-4B0F-AFF8-05BE1036BDEF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0B0962-871E-4CB7-BBE2-2A1AABCD9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9503E6-8B39-4A9A-9A9F-19B7E94666FF}" type="datetime1">
              <a:rPr lang="en-US" smtClean="0"/>
              <a:t>9/23/2007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54E2EA-031A-4C9A-AF62-1E01E2BE232D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B6D9-95E8-464D-96B8-69E664DF6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B55610-B148-494F-89E6-6CBD00A7E004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00ADF-D4E4-49EA-8503-D4A71A1D8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31643B-ED77-4481-9796-DC2AEC1204F6}" type="datetime1">
              <a:rPr lang="en-US" smtClean="0"/>
              <a:t>9/23/2007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CCD1A-F166-4BA0-9419-47F00186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6D2C6F-EDF7-43C1-9388-59E910909B00}" type="datetime1">
              <a:rPr lang="en-US" smtClean="0"/>
              <a:t>9/23/2007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65B68-D1FC-4F97-B976-8D93D3C33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B9E640-52D6-40EE-98C6-D904348B8E1D}" type="datetime1">
              <a:rPr lang="en-US" smtClean="0"/>
              <a:t>9/23/2007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B280-EE81-4BFC-827E-5A8DF2132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512C9D-5601-450B-8C1C-093B5E7AE7AA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1E01-28E1-4320-A664-998769FD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710687-0D23-4B0C-B803-041A1C0A51D3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Making a Business of Recreation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E083A-CC5F-4AC4-8061-72936690F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fld id="{25C7728D-CD91-425F-812D-013B09F302F0}" type="datetime1">
              <a:rPr lang="en-US" smtClean="0"/>
              <a:t>9/23/2007</a:t>
            </a:fld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r>
              <a:rPr lang="en-US" smtClean="0"/>
              <a:t>Making a Business of Recreation</a:t>
            </a:r>
            <a:endParaRPr lang="en-US" dirty="0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0DCE28E5-F97D-40DF-AF53-65235C345E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4" name="Picture 13" descr="Globe.bmp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54885" y="4822885"/>
            <a:ext cx="1887556" cy="1878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Partnership is the key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5A849-9C11-4AA2-9890-65C72AE4E87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88E79-90F8-42BA-8023-742CA79A157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C2E5B-C313-4A15-A784-3096CD4550EA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ABFBF-B002-43FC-806E-A49EB725C09F}" type="datetime1">
              <a:rPr lang="en-US" smtClean="0"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B0962-871E-4CB7-BBE2-2A1AABCD933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2D695-9435-4CAA-87D0-700CC8827083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8979B-18AB-4D91-9D69-9639B37B938E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25ADA-23DB-425A-9A13-14A948C0AAA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6975" y="617538"/>
            <a:ext cx="7793038" cy="1143000"/>
          </a:xfr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A7AB90-DC8D-43AD-AEDF-87F60B9DA160}" type="datetime1">
              <a:rPr lang="en-US" smtClean="0"/>
              <a:t>9/23/2007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DCE28E5-F97D-40DF-AF53-65235C345EE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Making a Business of Recreation</a:t>
            </a:r>
            <a:endParaRPr lang="en-US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43311FB-6110-450D-B6FD-E744A5825CBE}"/>
</file>

<file path=customXml/itemProps2.xml><?xml version="1.0" encoding="utf-8"?>
<ds:datastoreItem xmlns:ds="http://schemas.openxmlformats.org/officeDocument/2006/customXml" ds:itemID="{A3068AE1-5CA1-4238-8AB8-6050B9B45D5F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857</TotalTime>
  <Words>144</Words>
  <Application>Microsoft PowerPoint 7.0</Application>
  <PresentationFormat>On-screen Show (4:3)</PresentationFormat>
  <Paragraphs>53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93</cp:revision>
  <dcterms:created xsi:type="dcterms:W3CDTF">1995-06-02T22:06:36Z</dcterms:created>
  <dcterms:modified xsi:type="dcterms:W3CDTF">2007-09-23T12:11:09Z</dcterms:modified>
</cp:coreProperties>
</file>