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4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trendline>
            <c:trendlineType val="linear"/>
          </c:trendline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880</c:v>
                </c:pt>
                <c:pt idx="2">
                  <c:v>890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800</c:v>
                </c:pt>
                <c:pt idx="1">
                  <c:v>840</c:v>
                </c:pt>
                <c:pt idx="2">
                  <c:v>900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820</c:v>
                </c:pt>
                <c:pt idx="1">
                  <c:v>820</c:v>
                </c:pt>
                <c:pt idx="2">
                  <c:v>850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900</c:v>
                </c:pt>
                <c:pt idx="1">
                  <c:v>860</c:v>
                </c:pt>
                <c:pt idx="2">
                  <c:v>950</c:v>
                </c:pt>
              </c:numCache>
            </c:numRef>
          </c:val>
        </c:ser>
        <c:gapWidth val="75"/>
        <c:overlap val="-25"/>
        <c:axId val="72632960"/>
        <c:axId val="36455552"/>
      </c:barChart>
      <c:catAx>
        <c:axId val="72632960"/>
        <c:scaling>
          <c:orientation val="minMax"/>
        </c:scaling>
        <c:axPos val="l"/>
        <c:majorTickMark val="none"/>
        <c:tickLblPos val="nextTo"/>
        <c:crossAx val="36455552"/>
        <c:crosses val="autoZero"/>
        <c:auto val="1"/>
        <c:lblAlgn val="ctr"/>
        <c:lblOffset val="100"/>
      </c:catAx>
      <c:valAx>
        <c:axId val="3645555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263296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CE3B5E-185F-4073-A25A-905B8103F5D7}"/>
</file>

<file path=customXml/itemProps2.xml><?xml version="1.0" encoding="utf-8"?>
<ds:datastoreItem xmlns:ds="http://schemas.openxmlformats.org/officeDocument/2006/customXml" ds:itemID="{C009C0EA-31F1-4A72-997B-BBBB799FCFEA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568</TotalTime>
  <Words>163</Words>
  <Application>Microsoft PowerPoint 7.0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53</cp:revision>
  <dcterms:created xsi:type="dcterms:W3CDTF">1995-06-02T22:06:36Z</dcterms:created>
  <dcterms:modified xsi:type="dcterms:W3CDTF">2007-08-27T16:20:51Z</dcterms:modified>
</cp:coreProperties>
</file>