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2C20483-6E0A-4EB1-8D5B-720D01D6D16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B591222-9DE7-4EDD-8789-D857D8C565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5BB817-8E5C-4927-BC08-E48F9ACBE30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076E776-DE6C-4C3B-9AA1-C3C05C6C37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0BC194B-73E5-4EA5-9333-46E20B74F0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2C507-A45B-4E0C-B71F-E8729D15A3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66B51-ED9B-4802-A88D-7447071B0E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6B7DAF9-A283-499F-887F-E5A891D1D7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029734-5355-4943-B774-9AEF1FE20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03500B-04DB-4DC0-B501-AB115484AF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A7C02-8605-4A09-B41C-9135A05ED7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A7BCE-5C60-4BA3-A776-C67E587D9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7D0B4-EC7A-40F4-BDA6-A75291BBD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5B1E5-2E04-4F0A-B70B-A4F8830CEB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2C952A-4544-496D-9338-C9FF98D1A6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8837E6-4EA7-4769-8CA6-30112B0838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04F7E-2C49-4B12-914C-E97D596AC1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3000"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208CFBA6-AEB9-4BCC-BDB7-182A046761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 advTm="3000">
    <p:zoom/>
  </p:transition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72897" imgH="4115297" progId="MSGraph.Chart.8">
              <p:embed followColorScheme="full"/>
            </p:oleObj>
          </a:graphicData>
        </a:graphic>
      </p:graphicFrame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 advTm="3000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B14FCFF-632A-4501-BC0F-4711D134C906}"/>
</file>

<file path=customXml/itemProps2.xml><?xml version="1.0" encoding="utf-8"?>
<ds:datastoreItem xmlns:ds="http://schemas.openxmlformats.org/officeDocument/2006/customXml" ds:itemID="{37D8F737-AE8F-4096-805C-49800767D1A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2220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118</cp:revision>
  <dcterms:created xsi:type="dcterms:W3CDTF">1995-06-02T22:06:36Z</dcterms:created>
  <dcterms:modified xsi:type="dcterms:W3CDTF">2007-09-08T13:13:59Z</dcterms:modified>
</cp:coreProperties>
</file>