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4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9144000" cy="6858000" type="screen4x3"/>
  <p:notesSz cx="6858000" cy="918051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673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A0E5F-DB7C-412F-966A-89390D2350F4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B3A48A-358F-4FBB-9EA9-222D66F4C736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D349BE0-CD8A-4AAE-B823-CDD546D39A4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and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82600" y="1712913"/>
            <a:ext cx="3943350" cy="42719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4718050" y="1712889"/>
            <a:ext cx="3906838" cy="427198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EB3B14-D8C1-43B1-B9CA-6510496BA457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6CB7E1-E7E9-41E3-9F90-BC17366EDF51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C3DD400-9708-437A-AD0F-F368CCEA10E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21D8D-B9BF-4E32-9F79-8DFF661E3962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2752CC-569F-4055-B167-AE89E1F51FCA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EC7676-33FB-4939-BF4C-94DEF5A30E0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85278-EDE2-46E2-8FB5-832D9A620A09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4838696-315D-4EDE-8CF0-BD6365775B4D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1524000"/>
            <a:ext cx="3352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" y="1447800"/>
            <a:ext cx="152400" cy="4953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754563" y="1524000"/>
            <a:ext cx="3865562" cy="4367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228600" y="1447800"/>
          <a:ext cx="8686800" cy="4800600"/>
        </p:xfrm>
        <a:graphic>
          <a:graphicData uri="http://schemas.openxmlformats.org/drawingml/2006/table">
            <a:tbl>
              <a:tblPr/>
              <a:tblGrid>
                <a:gridCol w="5154613"/>
                <a:gridCol w="1766887"/>
                <a:gridCol w="17653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841375" y="1295400"/>
            <a:ext cx="193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506788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443663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53927" y="2443149"/>
          <a:ext cx="2733675" cy="3848100"/>
        </p:xfrm>
        <a:graphic>
          <a:graphicData uri="http://schemas.openxmlformats.org/presentationml/2006/ole">
            <p:oleObj spid="_x0000_s34816" name="Chart" r:id="rId3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855889" y="2443149"/>
          <a:ext cx="3121025" cy="3792538"/>
        </p:xfrm>
        <a:graphic>
          <a:graphicData uri="http://schemas.openxmlformats.org/presentationml/2006/ole">
            <p:oleObj spid="_x0000_s34817" name="Chart" r:id="rId4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5959494" y="2370123"/>
          <a:ext cx="2998788" cy="3932238"/>
        </p:xfrm>
        <a:graphic>
          <a:graphicData uri="http://schemas.openxmlformats.org/presentationml/2006/ole">
            <p:oleObj spid="_x0000_s34818" name="Chart" r:id="rId5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9226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0" y="1311275"/>
          <a:ext cx="8313794" cy="5010912"/>
        </p:xfrm>
        <a:graphic>
          <a:graphicData uri="http://schemas.openxmlformats.org/drawingml/2006/table">
            <a:tbl>
              <a:tblPr/>
              <a:tblGrid>
                <a:gridCol w="5869187"/>
                <a:gridCol w="1221544"/>
                <a:gridCol w="1223063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8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657225" y="2047875"/>
          <a:ext cx="7829550" cy="360045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1039813" y="1447800"/>
            <a:ext cx="7016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1148E2-C9DE-4044-AE37-EAC57E332A97}"/>
</file>

<file path=customXml/itemProps2.xml><?xml version="1.0" encoding="utf-8"?>
<ds:datastoreItem xmlns:ds="http://schemas.openxmlformats.org/officeDocument/2006/customXml" ds:itemID="{2ECD782B-804C-4B9A-8383-4A4274BED374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127</TotalTime>
  <Words>208</Words>
  <Application>Microsoft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Aspect</vt:lpstr>
      <vt:lpstr>Chart</vt:lpstr>
      <vt:lpstr>Making a Business of Recreation</vt:lpstr>
      <vt:lpstr>Slide 2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Kevin O'Kelly</cp:lastModifiedBy>
  <cp:revision>16</cp:revision>
  <cp:lastPrinted>1601-01-01T00:00:00Z</cp:lastPrinted>
  <dcterms:created xsi:type="dcterms:W3CDTF">1601-01-01T00:00:00Z</dcterms:created>
  <dcterms:modified xsi:type="dcterms:W3CDTF">2007-09-13T07:43:20Z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