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9" r:id="rId3"/>
    <p:sldId id="266" r:id="rId4"/>
    <p:sldId id="257" r:id="rId5"/>
    <p:sldId id="268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>
        <p:scale>
          <a:sx n="33" d="100"/>
          <a:sy n="33" d="100"/>
        </p:scale>
        <p:origin x="-1080" y="-8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68" y="-6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55449D7-DB86-4DB2-BCD6-63BD9D262C7A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FFE340B4-C2C0-422B-BC0F-D549B81EE14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/>
              <a:t>Participant Copy</a:t>
            </a:r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936EAE6-143C-4BA9-9B78-04AE1154E830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92BCEF6-FC27-43AE-A316-46DF1FDED09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66A44933-5807-4E23-8B1B-B2446671B94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6379A3-0F60-4D7B-9E78-2621AC5821F4}" type="slidenum">
              <a:rPr lang="en-US"/>
              <a:pPr/>
              <a:t>1</a:t>
            </a:fld>
            <a:endParaRPr lang="en-US"/>
          </a:p>
        </p:txBody>
      </p:sp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hdr" sz="quarter"/>
          </p:nvPr>
        </p:nvSpPr>
        <p:spPr>
          <a:ln/>
        </p:spPr>
        <p:txBody>
          <a:bodyPr/>
          <a:lstStyle/>
          <a:p>
            <a:r>
              <a:rPr lang="en-US"/>
              <a:t>Participant Copy</a:t>
            </a:r>
          </a:p>
        </p:txBody>
      </p:sp>
      <p:sp>
        <p:nvSpPr>
          <p:cNvPr id="6" name="Rectangle 9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fld id="{A4A7EE27-DB67-4166-89D3-59FB42C6BA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7262B4-3E3E-493D-8BCB-B4539EA44816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050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2051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2052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2053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2054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2055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2056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2057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2058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2059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2060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2061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2062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0CE6C3F-C29A-459E-80E2-B91008287A57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0735" name="Rectangle 2063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206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4BBB528-E34C-49D5-BA18-54CE2CD122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B7599D1-976A-436F-910C-4817396A4F30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76B137-F531-4E2D-A2CD-D3FE61C16B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217FF8-6643-4DFF-AA2E-B75E55C6280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F8319-F6B0-41C0-B2A4-EA87B2F969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8546EA4-1F80-4597-91A1-96A7F7595260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0D1C2EA-A9FC-4E20-BC77-3738795FFC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65C58C-3943-4C92-8840-24AB1B5F7C0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209DE-B6A7-4864-A66B-3E4B445208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2A46FF-B49A-4B6F-96BC-1F5606444AA9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B9BC6F-E55F-435C-AB90-3AF289204D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2C0A5F-2C02-4F2F-91BC-7880B4C11BA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D8362-A964-4A49-8FEF-8974E1E9A5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11D82F-EF71-4CD5-BF27-237D8628ADE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EA18E-BBD7-4206-A225-0FCA38FB47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A9A13D-E434-4B90-B333-04986EF38989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59F3C8-73EE-45AC-B50B-15685E5FF8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4206D0-B7C6-4E6D-8E96-5596ECBBE8D4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57610-27B9-4A3D-87D2-70CC2BD1EB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DDA693-3C23-43BB-9AB0-A4026C9F7EDA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64D032-D54D-4F33-A689-C5E0EB157F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744F5C-6260-4041-B258-82E3508FC47B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B7871-02F2-4E2A-8C38-3A42ECB0DA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4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8124A819-8F23-4F4B-802A-65C5EC29720A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970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F9B5BF6-D6C4-44DF-AB6D-D6AEE538FA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</p:sldLayoutIdLst>
  <p:transition advTm="400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4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 advTm="4000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20713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Speakers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Mark Cameron</a:t>
            </a:r>
          </a:p>
          <a:p>
            <a:pPr lvl="1">
              <a:lnSpc>
                <a:spcPct val="90000"/>
              </a:lnSpc>
            </a:pPr>
            <a:r>
              <a:rPr lang="en-US"/>
              <a:t>Who are we</a:t>
            </a:r>
          </a:p>
          <a:p>
            <a:pPr>
              <a:lnSpc>
                <a:spcPct val="90000"/>
              </a:lnSpc>
            </a:pPr>
            <a:r>
              <a:rPr lang="en-US"/>
              <a:t>Stephanie Smith</a:t>
            </a:r>
          </a:p>
          <a:p>
            <a:pPr lvl="1">
              <a:lnSpc>
                <a:spcPct val="90000"/>
              </a:lnSpc>
            </a:pPr>
            <a:r>
              <a:rPr lang="en-US"/>
              <a:t>Where we were</a:t>
            </a:r>
          </a:p>
          <a:p>
            <a:pPr>
              <a:lnSpc>
                <a:spcPct val="90000"/>
              </a:lnSpc>
            </a:pPr>
            <a:r>
              <a:rPr lang="en-US"/>
              <a:t>Carla O’Neill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now</a:t>
            </a:r>
          </a:p>
          <a:p>
            <a:pPr>
              <a:lnSpc>
                <a:spcPct val="90000"/>
              </a:lnSpc>
            </a:pPr>
            <a:r>
              <a:rPr lang="en-US"/>
              <a:t>Bob Marcone</a:t>
            </a:r>
          </a:p>
          <a:p>
            <a:pPr lvl="1">
              <a:lnSpc>
                <a:spcPct val="90000"/>
              </a:lnSpc>
            </a:pPr>
            <a:r>
              <a:rPr lang="en-US"/>
              <a:t>Where we are going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81000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</p:spTree>
  </p:cSld>
  <p:clrMapOvr>
    <a:masterClrMapping/>
  </p:clrMapOvr>
  <p:transition advTm="8000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528638"/>
            <a:ext cx="7793038" cy="1143000"/>
          </a:xfrm>
          <a:noFill/>
          <a:ln/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941" imgH="411516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fade thruBlk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 advTm="3000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 advTm="4000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 advTm="3000">
    <p:fade thruBlk="1"/>
  </p:transition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95ED6A-C350-464D-80CD-0E8681186678}"/>
</file>

<file path=customXml/itemProps2.xml><?xml version="1.0" encoding="utf-8"?>
<ds:datastoreItem xmlns:ds="http://schemas.openxmlformats.org/officeDocument/2006/customXml" ds:itemID="{2592E493-4172-47A4-93FA-16527BD8CD54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1053</TotalTime>
  <Words>157</Words>
  <Application>Microsoft PowerPoint 7.0</Application>
  <PresentationFormat>On-screen Show (4:3)</PresentationFormat>
  <Paragraphs>55</Paragraphs>
  <Slides>10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Tahoma</vt:lpstr>
      <vt:lpstr>Wingdings</vt:lpstr>
      <vt:lpstr>Blends</vt:lpstr>
      <vt:lpstr>Microsoft Graph 2000 Chart</vt:lpstr>
      <vt:lpstr>Making a Business of Recreation</vt:lpstr>
      <vt:lpstr>Speakers</vt:lpstr>
      <vt:lpstr>Meeting the Needs</vt:lpstr>
      <vt:lpstr>Success-satisfaction-partnership</vt:lpstr>
      <vt:lpstr>Revenue and Profit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103</cp:revision>
  <dcterms:created xsi:type="dcterms:W3CDTF">1995-06-02T22:06:36Z</dcterms:created>
  <dcterms:modified xsi:type="dcterms:W3CDTF">2007-09-08T14:30:01Z</dcterms:modified>
</cp:coreProperties>
</file>