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6" r:id="rId3"/>
    <p:sldId id="265" r:id="rId4"/>
    <p:sldId id="259" r:id="rId5"/>
    <p:sldId id="260" r:id="rId6"/>
    <p:sldId id="258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0" autoAdjust="0"/>
    <p:restoredTop sz="86441" autoAdjust="0"/>
  </p:normalViewPr>
  <p:slideViewPr>
    <p:cSldViewPr>
      <p:cViewPr varScale="1">
        <p:scale>
          <a:sx n="67" d="100"/>
          <a:sy n="67" d="100"/>
        </p:scale>
        <p:origin x="-2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fld id="{54F24FC1-8C1A-4E06-BC48-928806B30B5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3174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31748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31749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31750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751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17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1753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3175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3175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919C83CB-ED1D-4F05-974C-49F003B531D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75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34E7C-A2E3-4650-AF9F-DC0B0F6EDE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2EE287-9827-434E-B438-D268B118A1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6383AC03-5682-415F-9C83-388F917AC9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A0D8EF-BB15-40B6-982F-585CB32127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9C9592-D4DA-40C6-9A80-E31CECF326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3E06E0-1488-44CA-A990-C4653E7398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5901C6-F5A5-4485-9DC7-43CA7671A8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6D055E-8C90-4812-973F-4CCB0EF549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97D16-E190-4C54-B0B4-926D090A32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E007DE-A9EB-414F-BDA4-87E755B890D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932E62-F042-49E3-809A-3FE49A58F8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3072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3072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GB"/>
              </a:p>
            </p:txBody>
          </p:sp>
        </p:grpSp>
        <p:grpSp>
          <p:nvGrpSpPr>
            <p:cNvPr id="30726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3072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3072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307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936AC981-BD3B-460F-95E6-E99052C6269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sz="3200"/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187450"/>
          </a:xfrm>
          <a:noFill/>
          <a:ln/>
        </p:spPr>
        <p:txBody>
          <a:bodyPr lIns="92075" tIns="46038" rIns="92075" bIns="46038" anchor="t"/>
          <a:lstStyle/>
          <a:p>
            <a:pPr algn="ctr"/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Products, Value, Quality, and Service</a:t>
            </a:r>
          </a:p>
          <a:p>
            <a:r>
              <a:rPr lang="en-US"/>
              <a:t>Partnership is the key</a:t>
            </a:r>
          </a:p>
          <a:p>
            <a:pPr lvl="1"/>
            <a:r>
              <a:rPr lang="en-US"/>
              <a:t>New Co-op Partners program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/>
              <a:t>Worldwide Sporting Goods</a:t>
            </a:r>
          </a:p>
          <a:p>
            <a:r>
              <a:rPr lang="en-US" sz="2400"/>
              <a:t>Quality Products</a:t>
            </a:r>
          </a:p>
          <a:p>
            <a:r>
              <a:rPr lang="en-US" sz="2400"/>
              <a:t>Excellent Value</a:t>
            </a:r>
          </a:p>
          <a:p>
            <a:r>
              <a:rPr lang="en-US" sz="2400"/>
              <a:t>Reputation</a:t>
            </a:r>
          </a:p>
          <a:p>
            <a:r>
              <a:rPr lang="en-US" sz="2400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>
              <a:buFont typeface="Wingdings" pitchFamily="2" charset="2"/>
              <a:buNone/>
            </a:pPr>
            <a:r>
              <a:rPr lang="en-US"/>
              <a:t>Toll-free 800 number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9223" name="Rectangle 7"/>
          <p:cNvSpPr>
            <a:spLocks noGrp="1" noChangeArrowheads="1" noTextEdit="1"/>
          </p:cNvSpPr>
          <p:nvPr>
            <p:ph type="chart" idx="1"/>
          </p:nvPr>
        </p:nvSpPr>
        <p:spPr/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39B29B2-FFA1-46A0-9870-CB78EC843DCF}"/>
</file>

<file path=customXml/itemProps2.xml><?xml version="1.0" encoding="utf-8"?>
<ds:datastoreItem xmlns:ds="http://schemas.openxmlformats.org/officeDocument/2006/customXml" ds:itemID="{1488B2E3-2C17-4B5F-BF16-239BE51C7E1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598</TotalTime>
  <Words>151</Words>
  <Application>Microsoft PowerPoint 7.0</Application>
  <PresentationFormat>On-screen Show (4:3)</PresentationFormat>
  <Paragraphs>43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Times New Roman</vt:lpstr>
      <vt:lpstr>Arial</vt:lpstr>
      <vt:lpstr>Wingdings</vt:lpstr>
      <vt:lpstr>Capsules</vt:lpstr>
      <vt:lpstr>Making a Business of Recreation</vt:lpstr>
      <vt:lpstr>Success-Satisfaction-Partnership</vt:lpstr>
      <vt:lpstr>Building Partnerships</vt:lpstr>
      <vt:lpstr>Meeting the Needs</vt:lpstr>
      <vt:lpstr>Growing Sales</vt:lpstr>
      <vt:lpstr>Customer Requirements</vt:lpstr>
      <vt:lpstr>Our Strengths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64</cp:revision>
  <dcterms:created xsi:type="dcterms:W3CDTF">1995-06-02T22:06:36Z</dcterms:created>
  <dcterms:modified xsi:type="dcterms:W3CDTF">2007-08-03T16:40:41Z</dcterms:modified>
</cp:coreProperties>
</file>