
<file path=[Content_Types].xml><?xml version="1.0" encoding="utf-8"?>
<Types xmlns="http://schemas.openxmlformats.org/package/2006/content-types">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s/slide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2.xml" ContentType="application/vnd.openxmlformats-officedocument.presentationml.slide+xml"/>
  <Override PartName="/ppt/slides/slide8.xml" ContentType="application/vnd.openxmlformats-officedocument.presentationml.slide+xml"/>
  <Override PartName="/ppt/slides/slide1.xml" ContentType="application/vnd.openxmlformats-officedocument.presentationml.slide+xml"/>
  <Override PartName="/ppt/slides/slide6.xml" ContentType="application/vnd.openxmlformats-officedocument.presentationml.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7.xml" ContentType="application/vnd.openxmlformats-officedocument.presentationml.notesSlide+xml"/>
  <Override PartName="/ppt/slideMasters/slideMaster1.xml" ContentType="application/vnd.openxmlformats-officedocument.presentationml.slideMaster+xml"/>
  <Override PartName="/ppt/notesSlides/notesSlide6.xml" ContentType="application/vnd.openxmlformats-officedocument.presentationml.notesSlid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handoutMasters/handoutMaster1.xml" ContentType="application/vnd.openxmlformats-officedocument.presentationml.handoutMaster+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charts/chart1.xml" ContentType="application/vnd.openxmlformats-officedocument.drawingml.chart+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67" r:id="rId1"/>
  </p:sldMasterIdLst>
  <p:notesMasterIdLst>
    <p:notesMasterId r:id="rId11"/>
  </p:notesMasterIdLst>
  <p:handoutMasterIdLst>
    <p:handoutMasterId r:id="rId12"/>
  </p:handoutMasterIdLst>
  <p:sldIdLst>
    <p:sldId id="256" r:id="rId2"/>
    <p:sldId id="257" r:id="rId3"/>
    <p:sldId id="258" r:id="rId4"/>
    <p:sldId id="259" r:id="rId5"/>
    <p:sldId id="260" r:id="rId6"/>
    <p:sldId id="261" r:id="rId7"/>
    <p:sldId id="262" r:id="rId8"/>
    <p:sldId id="263" r:id="rId9"/>
    <p:sldId id="266" r:id="rId10"/>
  </p:sldIdLst>
  <p:sldSz cx="9144000" cy="6858000" type="screen4x3"/>
  <p:notesSz cx="6858000" cy="9144000"/>
  <p:defaultTextStyle>
    <a:defPPr>
      <a:defRPr lang="en-US"/>
    </a:defPPr>
    <a:lvl1pPr algn="l" rtl="0" fontAlgn="base">
      <a:spcBef>
        <a:spcPct val="0"/>
      </a:spcBef>
      <a:spcAft>
        <a:spcPct val="0"/>
      </a:spcAft>
      <a:defRPr kumimoji="1" sz="2400" kern="1200">
        <a:solidFill>
          <a:schemeClr val="tx1"/>
        </a:solidFill>
        <a:latin typeface="Times New Roman" pitchFamily="18" charset="0"/>
        <a:ea typeface="+mn-ea"/>
        <a:cs typeface="+mn-cs"/>
      </a:defRPr>
    </a:lvl1pPr>
    <a:lvl2pPr marL="457200" algn="l" rtl="0" fontAlgn="base">
      <a:spcBef>
        <a:spcPct val="0"/>
      </a:spcBef>
      <a:spcAft>
        <a:spcPct val="0"/>
      </a:spcAft>
      <a:defRPr kumimoji="1" sz="2400" kern="1200">
        <a:solidFill>
          <a:schemeClr val="tx1"/>
        </a:solidFill>
        <a:latin typeface="Times New Roman" pitchFamily="18" charset="0"/>
        <a:ea typeface="+mn-ea"/>
        <a:cs typeface="+mn-cs"/>
      </a:defRPr>
    </a:lvl2pPr>
    <a:lvl3pPr marL="914400" algn="l" rtl="0" fontAlgn="base">
      <a:spcBef>
        <a:spcPct val="0"/>
      </a:spcBef>
      <a:spcAft>
        <a:spcPct val="0"/>
      </a:spcAft>
      <a:defRPr kumimoji="1" sz="2400" kern="1200">
        <a:solidFill>
          <a:schemeClr val="tx1"/>
        </a:solidFill>
        <a:latin typeface="Times New Roman" pitchFamily="18" charset="0"/>
        <a:ea typeface="+mn-ea"/>
        <a:cs typeface="+mn-cs"/>
      </a:defRPr>
    </a:lvl3pPr>
    <a:lvl4pPr marL="1371600" algn="l" rtl="0" fontAlgn="base">
      <a:spcBef>
        <a:spcPct val="0"/>
      </a:spcBef>
      <a:spcAft>
        <a:spcPct val="0"/>
      </a:spcAft>
      <a:defRPr kumimoji="1" sz="2400" kern="1200">
        <a:solidFill>
          <a:schemeClr val="tx1"/>
        </a:solidFill>
        <a:latin typeface="Times New Roman" pitchFamily="18" charset="0"/>
        <a:ea typeface="+mn-ea"/>
        <a:cs typeface="+mn-cs"/>
      </a:defRPr>
    </a:lvl4pPr>
    <a:lvl5pPr marL="1828800" algn="l" rtl="0" fontAlgn="base">
      <a:spcBef>
        <a:spcPct val="0"/>
      </a:spcBef>
      <a:spcAft>
        <a:spcPct val="0"/>
      </a:spcAft>
      <a:defRPr kumimoji="1" sz="2400" kern="1200">
        <a:solidFill>
          <a:schemeClr val="tx1"/>
        </a:solidFill>
        <a:latin typeface="Times New Roman" pitchFamily="18" charset="0"/>
        <a:ea typeface="+mn-ea"/>
        <a:cs typeface="+mn-cs"/>
      </a:defRPr>
    </a:lvl5pPr>
    <a:lvl6pPr marL="2286000" algn="l" defTabSz="914400" rtl="0" eaLnBrk="1" latinLnBrk="0" hangingPunct="1">
      <a:defRPr kumimoji="1" sz="2400" kern="1200">
        <a:solidFill>
          <a:schemeClr val="tx1"/>
        </a:solidFill>
        <a:latin typeface="Times New Roman" pitchFamily="18" charset="0"/>
        <a:ea typeface="+mn-ea"/>
        <a:cs typeface="+mn-cs"/>
      </a:defRPr>
    </a:lvl6pPr>
    <a:lvl7pPr marL="2743200" algn="l" defTabSz="914400" rtl="0" eaLnBrk="1" latinLnBrk="0" hangingPunct="1">
      <a:defRPr kumimoji="1" sz="2400" kern="1200">
        <a:solidFill>
          <a:schemeClr val="tx1"/>
        </a:solidFill>
        <a:latin typeface="Times New Roman" pitchFamily="18" charset="0"/>
        <a:ea typeface="+mn-ea"/>
        <a:cs typeface="+mn-cs"/>
      </a:defRPr>
    </a:lvl7pPr>
    <a:lvl8pPr marL="3200400" algn="l" defTabSz="914400" rtl="0" eaLnBrk="1" latinLnBrk="0" hangingPunct="1">
      <a:defRPr kumimoji="1" sz="2400" kern="1200">
        <a:solidFill>
          <a:schemeClr val="tx1"/>
        </a:solidFill>
        <a:latin typeface="Times New Roman" pitchFamily="18" charset="0"/>
        <a:ea typeface="+mn-ea"/>
        <a:cs typeface="+mn-cs"/>
      </a:defRPr>
    </a:lvl8pPr>
    <a:lvl9pPr marL="3657600" algn="l" defTabSz="914400" rtl="0" eaLnBrk="1" latinLnBrk="0" hangingPunct="1">
      <a:defRPr kumimoji="1"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encoding="windows-1252"/>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2787"/>
    <p:restoredTop sz="90929"/>
  </p:normalViewPr>
  <p:slideViewPr>
    <p:cSldViewPr>
      <p:cViewPr varScale="1">
        <p:scale>
          <a:sx n="65" d="100"/>
          <a:sy n="65" d="100"/>
        </p:scale>
        <p:origin x="-27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28" d="100"/>
          <a:sy n="28" d="100"/>
        </p:scale>
        <p:origin x="-1230" y="-78"/>
      </p:cViewPr>
      <p:guideLst>
        <p:guide orient="horz" pos="2880"/>
        <p:guide pos="2160"/>
      </p:guideLst>
    </p:cSldViewPr>
  </p:notes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0.18652037617554859"/>
          <c:y val="9.0643274853801151E-2"/>
          <c:w val="0.58150470219435724"/>
          <c:h val="0.6169590643274856"/>
        </c:manualLayout>
      </c:layout>
      <c:lineChart>
        <c:grouping val="standard"/>
        <c:ser>
          <c:idx val="0"/>
          <c:order val="0"/>
          <c:tx>
            <c:strRef>
              <c:f>Sheet1!$A$2</c:f>
              <c:strCache>
                <c:ptCount val="1"/>
                <c:pt idx="0">
                  <c:v>Last Year</c:v>
                </c:pt>
              </c:strCache>
            </c:strRef>
          </c:tx>
          <c:spPr>
            <a:ln w="15585">
              <a:solidFill>
                <a:srgbClr val="FF0000"/>
              </a:solidFill>
              <a:prstDash val="solid"/>
            </a:ln>
          </c:spPr>
          <c:marker>
            <c:symbol val="diamond"/>
            <c:size val="6"/>
            <c:spPr>
              <a:solidFill>
                <a:srgbClr val="FF0000"/>
              </a:solidFill>
              <a:ln>
                <a:solidFill>
                  <a:srgbClr val="FF0000"/>
                </a:solidFill>
                <a:prstDash val="solid"/>
              </a:ln>
            </c:spPr>
          </c:marker>
          <c:cat>
            <c:strRef>
              <c:f>Sheet1!$B$1:$E$1</c:f>
              <c:strCache>
                <c:ptCount val="4"/>
                <c:pt idx="0">
                  <c:v>1st Qtr</c:v>
                </c:pt>
                <c:pt idx="1">
                  <c:v>2nd Qtr</c:v>
                </c:pt>
                <c:pt idx="2">
                  <c:v>3rd Qtr</c:v>
                </c:pt>
                <c:pt idx="3">
                  <c:v>4th Qtr</c:v>
                </c:pt>
              </c:strCache>
            </c:strRef>
          </c:cat>
          <c:val>
            <c:numRef>
              <c:f>Sheet1!$B$2:$E$2</c:f>
              <c:numCache>
                <c:formatCode>#,##0</c:formatCode>
                <c:ptCount val="4"/>
                <c:pt idx="0">
                  <c:v>92851</c:v>
                </c:pt>
                <c:pt idx="1">
                  <c:v>96567</c:v>
                </c:pt>
                <c:pt idx="2">
                  <c:v>93456</c:v>
                </c:pt>
                <c:pt idx="3">
                  <c:v>98665</c:v>
                </c:pt>
              </c:numCache>
            </c:numRef>
          </c:val>
        </c:ser>
        <c:ser>
          <c:idx val="1"/>
          <c:order val="1"/>
          <c:tx>
            <c:strRef>
              <c:f>Sheet1!$A$3</c:f>
              <c:strCache>
                <c:ptCount val="1"/>
                <c:pt idx="0">
                  <c:v>This Year</c:v>
                </c:pt>
              </c:strCache>
            </c:strRef>
          </c:tx>
          <c:spPr>
            <a:ln w="15585">
              <a:solidFill>
                <a:srgbClr val="FFFF00"/>
              </a:solidFill>
              <a:prstDash val="solid"/>
            </a:ln>
          </c:spPr>
          <c:marker>
            <c:symbol val="square"/>
            <c:size val="6"/>
            <c:spPr>
              <a:solidFill>
                <a:srgbClr val="FFFF00"/>
              </a:solidFill>
              <a:ln>
                <a:solidFill>
                  <a:srgbClr val="FFFF00"/>
                </a:solidFill>
                <a:prstDash val="solid"/>
              </a:ln>
            </c:spPr>
          </c:marker>
          <c:cat>
            <c:strRef>
              <c:f>Sheet1!$B$1:$E$1</c:f>
              <c:strCache>
                <c:ptCount val="4"/>
                <c:pt idx="0">
                  <c:v>1st Qtr</c:v>
                </c:pt>
                <c:pt idx="1">
                  <c:v>2nd Qtr</c:v>
                </c:pt>
                <c:pt idx="2">
                  <c:v>3rd Qtr</c:v>
                </c:pt>
                <c:pt idx="3">
                  <c:v>4th Qtr</c:v>
                </c:pt>
              </c:strCache>
            </c:strRef>
          </c:cat>
          <c:val>
            <c:numRef>
              <c:f>Sheet1!$B$3:$E$3</c:f>
              <c:numCache>
                <c:formatCode>#,##0</c:formatCode>
                <c:ptCount val="4"/>
                <c:pt idx="0">
                  <c:v>94536</c:v>
                </c:pt>
                <c:pt idx="1">
                  <c:v>95648</c:v>
                </c:pt>
                <c:pt idx="2">
                  <c:v>96775</c:v>
                </c:pt>
                <c:pt idx="3">
                  <c:v>100996</c:v>
                </c:pt>
              </c:numCache>
            </c:numRef>
          </c:val>
        </c:ser>
        <c:marker val="1"/>
        <c:axId val="96901376"/>
        <c:axId val="98400896"/>
      </c:lineChart>
      <c:catAx>
        <c:axId val="96901376"/>
        <c:scaling>
          <c:orientation val="minMax"/>
        </c:scaling>
        <c:axPos val="b"/>
        <c:numFmt formatCode="General" sourceLinked="1"/>
        <c:tickLblPos val="nextTo"/>
        <c:spPr>
          <a:ln w="3896">
            <a:solidFill>
              <a:schemeClr val="tx1"/>
            </a:solidFill>
            <a:prstDash val="solid"/>
          </a:ln>
        </c:spPr>
        <c:txPr>
          <a:bodyPr rot="0" vert="horz"/>
          <a:lstStyle/>
          <a:p>
            <a:pPr>
              <a:defRPr sz="2209" b="1" i="0" u="none" strike="noStrike" baseline="0">
                <a:solidFill>
                  <a:schemeClr val="tx1"/>
                </a:solidFill>
                <a:latin typeface="Arial"/>
                <a:ea typeface="Arial"/>
                <a:cs typeface="Arial"/>
              </a:defRPr>
            </a:pPr>
            <a:endParaRPr lang="en-US"/>
          </a:p>
        </c:txPr>
        <c:crossAx val="98400896"/>
        <c:crosses val="autoZero"/>
        <c:auto val="1"/>
        <c:lblAlgn val="ctr"/>
        <c:lblOffset val="100"/>
        <c:tickLblSkip val="1"/>
        <c:tickMarkSkip val="1"/>
      </c:catAx>
      <c:valAx>
        <c:axId val="98400896"/>
        <c:scaling>
          <c:orientation val="minMax"/>
        </c:scaling>
        <c:axPos val="l"/>
        <c:majorGridlines>
          <c:spPr>
            <a:ln w="3896">
              <a:solidFill>
                <a:schemeClr val="tx1"/>
              </a:solidFill>
              <a:prstDash val="solid"/>
            </a:ln>
          </c:spPr>
        </c:majorGridlines>
        <c:numFmt formatCode="#,##0" sourceLinked="1"/>
        <c:tickLblPos val="nextTo"/>
        <c:spPr>
          <a:ln w="3896">
            <a:solidFill>
              <a:schemeClr val="tx1"/>
            </a:solidFill>
            <a:prstDash val="solid"/>
          </a:ln>
        </c:spPr>
        <c:txPr>
          <a:bodyPr rot="0" vert="horz"/>
          <a:lstStyle/>
          <a:p>
            <a:pPr>
              <a:defRPr sz="2209" b="1" i="0" u="none" strike="noStrike" baseline="0">
                <a:solidFill>
                  <a:schemeClr val="tx1"/>
                </a:solidFill>
                <a:latin typeface="Arial"/>
                <a:ea typeface="Arial"/>
                <a:cs typeface="Arial"/>
              </a:defRPr>
            </a:pPr>
            <a:endParaRPr lang="en-US"/>
          </a:p>
        </c:txPr>
        <c:crossAx val="96901376"/>
        <c:crosses val="autoZero"/>
        <c:crossBetween val="between"/>
      </c:valAx>
      <c:spPr>
        <a:noFill/>
        <a:ln w="15585">
          <a:solidFill>
            <a:schemeClr val="tx1"/>
          </a:solidFill>
          <a:prstDash val="solid"/>
        </a:ln>
      </c:spPr>
    </c:plotArea>
    <c:legend>
      <c:legendPos val="r"/>
      <c:layout>
        <c:manualLayout>
          <c:xMode val="edge"/>
          <c:yMode val="edge"/>
          <c:x val="0.78526645768025072"/>
          <c:y val="0.31871345029239767"/>
          <c:w val="0.20846394984326025"/>
          <c:h val="0.16081871345029242"/>
        </c:manualLayout>
      </c:layout>
      <c:spPr>
        <a:noFill/>
        <a:ln w="3896">
          <a:solidFill>
            <a:schemeClr val="tx1"/>
          </a:solidFill>
          <a:prstDash val="solid"/>
        </a:ln>
      </c:spPr>
      <c:txPr>
        <a:bodyPr/>
        <a:lstStyle/>
        <a:p>
          <a:pPr>
            <a:defRPr sz="1577" b="1" i="0" u="none" strike="noStrike" baseline="0">
              <a:solidFill>
                <a:schemeClr val="tx1"/>
              </a:solidFill>
              <a:latin typeface="Arial"/>
              <a:ea typeface="Arial"/>
              <a:cs typeface="Arial"/>
            </a:defRPr>
          </a:pPr>
          <a:endParaRPr lang="en-US"/>
        </a:p>
      </c:txPr>
    </c:legend>
    <c:plotVisOnly val="1"/>
    <c:dispBlanksAs val="gap"/>
  </c:chart>
  <c:spPr>
    <a:noFill/>
    <a:ln>
      <a:noFill/>
    </a:ln>
  </c:spPr>
  <c:txPr>
    <a:bodyPr/>
    <a:lstStyle/>
    <a:p>
      <a:pPr>
        <a:defRPr sz="2209" b="1" i="0" u="none" strike="noStrike" baseline="0">
          <a:solidFill>
            <a:schemeClr val="tx1"/>
          </a:solidFill>
          <a:latin typeface="Arial"/>
          <a:ea typeface="Arial"/>
          <a:cs typeface="Arial"/>
        </a:defRPr>
      </a:pPr>
      <a:endParaRPr lang="en-US"/>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r>
              <a:rPr lang="en-US"/>
              <a:t>Technology Conference</a:t>
            </a:r>
          </a:p>
        </p:txBody>
      </p:sp>
      <p:sp>
        <p:nvSpPr>
          <p:cNvPr id="18435" name="Rectangle 3"/>
          <p:cNvSpPr>
            <a:spLocks noGrp="1" noChangeArrowheads="1"/>
          </p:cNvSpPr>
          <p:nvPr>
            <p:ph type="dt" sz="quarter" idx="1"/>
          </p:nvPr>
        </p:nvSpPr>
        <p:spPr bwMode="auto">
          <a:xfrm>
            <a:off x="388620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fld id="{900E12A1-E357-4A31-8833-4B5A7ED040A8}" type="datetime1">
              <a:rPr lang="en-US"/>
              <a:pPr/>
              <a:t>10/7/2007</a:t>
            </a:fld>
            <a:endParaRPr lang="en-US"/>
          </a:p>
        </p:txBody>
      </p:sp>
      <p:sp>
        <p:nvSpPr>
          <p:cNvPr id="18436" name="Rectangle 4"/>
          <p:cNvSpPr>
            <a:spLocks noGrp="1" noChangeArrowheads="1"/>
          </p:cNvSpPr>
          <p:nvPr>
            <p:ph type="ftr" sz="quarter" idx="2"/>
          </p:nvPr>
        </p:nvSpPr>
        <p:spPr bwMode="auto">
          <a:xfrm>
            <a:off x="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r>
              <a:rPr lang="en-US"/>
              <a:t>Annual Meeting</a:t>
            </a:r>
          </a:p>
        </p:txBody>
      </p:sp>
      <p:sp>
        <p:nvSpPr>
          <p:cNvPr id="18437" name="Rectangle 5"/>
          <p:cNvSpPr>
            <a:spLocks noGrp="1" noChangeArrowheads="1"/>
          </p:cNvSpPr>
          <p:nvPr>
            <p:ph type="sldNum" sz="quarter" idx="3"/>
          </p:nvPr>
        </p:nvSpPr>
        <p:spPr bwMode="auto">
          <a:xfrm>
            <a:off x="388620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6187EBF3-5E87-42D3-97BD-6C3034932EB4}"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r>
              <a:rPr lang="en-US"/>
              <a:t>Technology Conference</a:t>
            </a:r>
          </a:p>
        </p:txBody>
      </p:sp>
      <p:sp>
        <p:nvSpPr>
          <p:cNvPr id="16387" name="Rectangle 3"/>
          <p:cNvSpPr>
            <a:spLocks noGrp="1" noChangeArrowheads="1"/>
          </p:cNvSpPr>
          <p:nvPr>
            <p:ph type="dt" idx="1"/>
          </p:nvPr>
        </p:nvSpPr>
        <p:spPr bwMode="auto">
          <a:xfrm>
            <a:off x="388620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fld id="{6AB7F425-8A35-451E-ACF9-8F99AD732999}" type="datetime1">
              <a:rPr lang="en-US"/>
              <a:pPr/>
              <a:t>10/7/2007</a:t>
            </a:fld>
            <a:endParaRPr lang="en-US"/>
          </a:p>
        </p:txBody>
      </p:sp>
      <p:sp>
        <p:nvSpPr>
          <p:cNvPr id="16388"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6389" name="Rectangle 5"/>
          <p:cNvSpPr>
            <a:spLocks noGrp="1" noChangeArrowheads="1"/>
          </p:cNvSpPr>
          <p:nvPr>
            <p:ph type="body" sz="quarter" idx="3"/>
          </p:nvPr>
        </p:nvSpPr>
        <p:spPr bwMode="auto">
          <a:xfrm>
            <a:off x="914400" y="4343400"/>
            <a:ext cx="5029200" cy="41148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6390" name="Rectangle 6"/>
          <p:cNvSpPr>
            <a:spLocks noGrp="1" noChangeArrowheads="1"/>
          </p:cNvSpPr>
          <p:nvPr>
            <p:ph type="ftr" sz="quarter" idx="4"/>
          </p:nvPr>
        </p:nvSpPr>
        <p:spPr bwMode="auto">
          <a:xfrm>
            <a:off x="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r>
              <a:rPr lang="en-US"/>
              <a:t>Annual Meeting</a:t>
            </a:r>
          </a:p>
        </p:txBody>
      </p:sp>
      <p:sp>
        <p:nvSpPr>
          <p:cNvPr id="16391" name="Rectangle 7"/>
          <p:cNvSpPr>
            <a:spLocks noGrp="1" noChangeArrowheads="1"/>
          </p:cNvSpPr>
          <p:nvPr>
            <p:ph type="sldNum" sz="quarter" idx="5"/>
          </p:nvPr>
        </p:nvSpPr>
        <p:spPr bwMode="auto">
          <a:xfrm>
            <a:off x="388620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E23006F7-4EAF-4856-8399-B203ACDE2D27}" type="slidenum">
              <a:rPr lang="en-US"/>
              <a:pPr/>
              <a:t>‹#›</a:t>
            </a:fld>
            <a:endParaRPr lang="en-US"/>
          </a:p>
        </p:txBody>
      </p:sp>
    </p:spTree>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Technology Conference</a:t>
            </a:r>
          </a:p>
        </p:txBody>
      </p:sp>
      <p:sp>
        <p:nvSpPr>
          <p:cNvPr id="5" name="Rectangle 3"/>
          <p:cNvSpPr>
            <a:spLocks noGrp="1" noChangeArrowheads="1"/>
          </p:cNvSpPr>
          <p:nvPr>
            <p:ph type="dt" idx="1"/>
          </p:nvPr>
        </p:nvSpPr>
        <p:spPr>
          <a:ln/>
        </p:spPr>
        <p:txBody>
          <a:bodyPr/>
          <a:lstStyle/>
          <a:p>
            <a:fld id="{0EEE1494-EA21-4E6A-A46E-6309DDDF53C8}" type="datetime1">
              <a:rPr lang="en-US"/>
              <a:pPr/>
              <a:t>10/7/2007</a:t>
            </a:fld>
            <a:endParaRPr lang="en-US"/>
          </a:p>
        </p:txBody>
      </p:sp>
      <p:sp>
        <p:nvSpPr>
          <p:cNvPr id="6" name="Rectangle 6"/>
          <p:cNvSpPr>
            <a:spLocks noGrp="1" noChangeArrowheads="1"/>
          </p:cNvSpPr>
          <p:nvPr>
            <p:ph type="ftr" sz="quarter" idx="4"/>
          </p:nvPr>
        </p:nvSpPr>
        <p:spPr>
          <a:ln/>
        </p:spPr>
        <p:txBody>
          <a:bodyPr/>
          <a:lstStyle/>
          <a:p>
            <a:r>
              <a:rPr lang="en-US"/>
              <a:t>Annual Meeting</a:t>
            </a:r>
          </a:p>
        </p:txBody>
      </p:sp>
      <p:sp>
        <p:nvSpPr>
          <p:cNvPr id="17410" name="Rectangle 2"/>
          <p:cNvSpPr>
            <a:spLocks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Technology Conference</a:t>
            </a:r>
          </a:p>
        </p:txBody>
      </p:sp>
      <p:sp>
        <p:nvSpPr>
          <p:cNvPr id="5" name="Rectangle 3"/>
          <p:cNvSpPr>
            <a:spLocks noGrp="1" noChangeArrowheads="1"/>
          </p:cNvSpPr>
          <p:nvPr>
            <p:ph type="dt" idx="1"/>
          </p:nvPr>
        </p:nvSpPr>
        <p:spPr>
          <a:ln/>
        </p:spPr>
        <p:txBody>
          <a:bodyPr/>
          <a:lstStyle/>
          <a:p>
            <a:fld id="{3FB7A6F8-4948-42C8-9CFE-8E4E5A2D6AA7}" type="datetime1">
              <a:rPr lang="en-US"/>
              <a:pPr/>
              <a:t>10/7/2007</a:t>
            </a:fld>
            <a:endParaRPr lang="en-US"/>
          </a:p>
        </p:txBody>
      </p:sp>
      <p:sp>
        <p:nvSpPr>
          <p:cNvPr id="6" name="Rectangle 6"/>
          <p:cNvSpPr>
            <a:spLocks noGrp="1" noChangeArrowheads="1"/>
          </p:cNvSpPr>
          <p:nvPr>
            <p:ph type="ftr" sz="quarter" idx="4"/>
          </p:nvPr>
        </p:nvSpPr>
        <p:spPr>
          <a:ln/>
        </p:spPr>
        <p:txBody>
          <a:bodyPr/>
          <a:lstStyle/>
          <a:p>
            <a:r>
              <a:rPr lang="en-US"/>
              <a:t>Annual Meeting</a:t>
            </a:r>
          </a:p>
        </p:txBody>
      </p:sp>
      <p:sp>
        <p:nvSpPr>
          <p:cNvPr id="43010" name="Rectangle 2"/>
          <p:cNvSpPr>
            <a:spLocks noChangeArrowheads="1" noTextEdit="1"/>
          </p:cNvSpPr>
          <p:nvPr>
            <p:ph type="sldImg"/>
          </p:nvPr>
        </p:nvSpPr>
        <p:spPr>
          <a:ln/>
        </p:spPr>
      </p:sp>
      <p:sp>
        <p:nvSpPr>
          <p:cNvPr id="43011" name="Rectangle 3"/>
          <p:cNvSpPr>
            <a:spLocks noGrp="1" noChangeArrowheads="1"/>
          </p:cNvSpPr>
          <p:nvPr>
            <p:ph type="body" idx="1"/>
          </p:nvPr>
        </p:nvSpPr>
        <p:spPr/>
        <p:txBody>
          <a:bodyPr/>
          <a:lstStyle/>
          <a:p>
            <a:r>
              <a:rPr lang="en-US"/>
              <a:t>Introduce the speakers. Welcome the new sales reps.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Technology Conference</a:t>
            </a:r>
          </a:p>
        </p:txBody>
      </p:sp>
      <p:sp>
        <p:nvSpPr>
          <p:cNvPr id="5" name="Rectangle 3"/>
          <p:cNvSpPr>
            <a:spLocks noGrp="1" noChangeArrowheads="1"/>
          </p:cNvSpPr>
          <p:nvPr>
            <p:ph type="dt" idx="1"/>
          </p:nvPr>
        </p:nvSpPr>
        <p:spPr>
          <a:ln/>
        </p:spPr>
        <p:txBody>
          <a:bodyPr/>
          <a:lstStyle/>
          <a:p>
            <a:fld id="{B2136248-D09A-44DF-9323-66071793A53A}" type="datetime1">
              <a:rPr lang="en-US"/>
              <a:pPr/>
              <a:t>10/7/2007</a:t>
            </a:fld>
            <a:endParaRPr lang="en-US"/>
          </a:p>
        </p:txBody>
      </p:sp>
      <p:sp>
        <p:nvSpPr>
          <p:cNvPr id="6" name="Rectangle 6"/>
          <p:cNvSpPr>
            <a:spLocks noGrp="1" noChangeArrowheads="1"/>
          </p:cNvSpPr>
          <p:nvPr>
            <p:ph type="ftr" sz="quarter" idx="4"/>
          </p:nvPr>
        </p:nvSpPr>
        <p:spPr>
          <a:ln/>
        </p:spPr>
        <p:txBody>
          <a:bodyPr/>
          <a:lstStyle/>
          <a:p>
            <a:r>
              <a:rPr lang="en-US"/>
              <a:t>Annual Meeting</a:t>
            </a:r>
          </a:p>
        </p:txBody>
      </p:sp>
      <p:sp>
        <p:nvSpPr>
          <p:cNvPr id="44034" name="Rectangle 2"/>
          <p:cNvSpPr>
            <a:spLocks noChangeArrowheads="1" noTextEdit="1"/>
          </p:cNvSpPr>
          <p:nvPr>
            <p:ph type="sldImg"/>
          </p:nvPr>
        </p:nvSpPr>
        <p:spPr>
          <a:ln/>
        </p:spPr>
      </p:sp>
      <p:sp>
        <p:nvSpPr>
          <p:cNvPr id="44035" name="Rectangle 3"/>
          <p:cNvSpPr>
            <a:spLocks noGrp="1" noChangeArrowheads="1"/>
          </p:cNvSpPr>
          <p:nvPr>
            <p:ph type="body" idx="1"/>
          </p:nvPr>
        </p:nvSpPr>
        <p:spPr/>
        <p:txBody>
          <a:bodyPr/>
          <a:lstStyle/>
          <a:p>
            <a:r>
              <a:rPr lang="en-US"/>
              <a:t>Introduce Claude Legere and Paul Gonzalez.</a:t>
            </a:r>
          </a:p>
          <a:p>
            <a:r>
              <a:rPr lang="en-US"/>
              <a:t>Expand on success of new product lines.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Technology Conference</a:t>
            </a:r>
          </a:p>
        </p:txBody>
      </p:sp>
      <p:sp>
        <p:nvSpPr>
          <p:cNvPr id="5" name="Rectangle 3"/>
          <p:cNvSpPr>
            <a:spLocks noGrp="1" noChangeArrowheads="1"/>
          </p:cNvSpPr>
          <p:nvPr>
            <p:ph type="dt" idx="1"/>
          </p:nvPr>
        </p:nvSpPr>
        <p:spPr>
          <a:ln/>
        </p:spPr>
        <p:txBody>
          <a:bodyPr/>
          <a:lstStyle/>
          <a:p>
            <a:fld id="{9E8A329D-E1D4-432B-A3E7-4D4FD8751FD3}" type="datetime1">
              <a:rPr lang="en-US"/>
              <a:pPr/>
              <a:t>10/7/2007</a:t>
            </a:fld>
            <a:endParaRPr lang="en-US"/>
          </a:p>
        </p:txBody>
      </p:sp>
      <p:sp>
        <p:nvSpPr>
          <p:cNvPr id="6" name="Rectangle 6"/>
          <p:cNvSpPr>
            <a:spLocks noGrp="1" noChangeArrowheads="1"/>
          </p:cNvSpPr>
          <p:nvPr>
            <p:ph type="ftr" sz="quarter" idx="4"/>
          </p:nvPr>
        </p:nvSpPr>
        <p:spPr>
          <a:ln/>
        </p:spPr>
        <p:txBody>
          <a:bodyPr/>
          <a:lstStyle/>
          <a:p>
            <a:r>
              <a:rPr lang="en-US"/>
              <a:t>Annual Meeting</a:t>
            </a:r>
          </a:p>
        </p:txBody>
      </p:sp>
      <p:sp>
        <p:nvSpPr>
          <p:cNvPr id="45058" name="Rectangle 2"/>
          <p:cNvSpPr>
            <a:spLocks noChangeArrowheads="1" noTextEdit="1"/>
          </p:cNvSpPr>
          <p:nvPr>
            <p:ph type="sldImg"/>
          </p:nvPr>
        </p:nvSpPr>
        <p:spPr>
          <a:ln/>
        </p:spPr>
      </p:sp>
      <p:sp>
        <p:nvSpPr>
          <p:cNvPr id="45059" name="Rectangle 3"/>
          <p:cNvSpPr>
            <a:spLocks noGrp="1" noChangeArrowheads="1"/>
          </p:cNvSpPr>
          <p:nvPr>
            <p:ph type="body" idx="1"/>
          </p:nvPr>
        </p:nvSpPr>
        <p:spPr/>
        <p:txBody>
          <a:bodyPr/>
          <a:lstStyle/>
          <a:p>
            <a:r>
              <a:rPr lang="en-US"/>
              <a:t>SkiToggs product line. Mountain bikes added to product line.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Technology Conference</a:t>
            </a:r>
          </a:p>
        </p:txBody>
      </p:sp>
      <p:sp>
        <p:nvSpPr>
          <p:cNvPr id="5" name="Rectangle 3"/>
          <p:cNvSpPr>
            <a:spLocks noGrp="1" noChangeArrowheads="1"/>
          </p:cNvSpPr>
          <p:nvPr>
            <p:ph type="dt" idx="1"/>
          </p:nvPr>
        </p:nvSpPr>
        <p:spPr>
          <a:ln/>
        </p:spPr>
        <p:txBody>
          <a:bodyPr/>
          <a:lstStyle/>
          <a:p>
            <a:fld id="{74C22834-D2D8-43D3-A3F6-D63DFB820F13}" type="datetime1">
              <a:rPr lang="en-US"/>
              <a:pPr/>
              <a:t>10/7/2007</a:t>
            </a:fld>
            <a:endParaRPr lang="en-US"/>
          </a:p>
        </p:txBody>
      </p:sp>
      <p:sp>
        <p:nvSpPr>
          <p:cNvPr id="6" name="Rectangle 6"/>
          <p:cNvSpPr>
            <a:spLocks noGrp="1" noChangeArrowheads="1"/>
          </p:cNvSpPr>
          <p:nvPr>
            <p:ph type="ftr" sz="quarter" idx="4"/>
          </p:nvPr>
        </p:nvSpPr>
        <p:spPr>
          <a:ln/>
        </p:spPr>
        <p:txBody>
          <a:bodyPr/>
          <a:lstStyle/>
          <a:p>
            <a:r>
              <a:rPr lang="en-US"/>
              <a:t>Annual Meeting</a:t>
            </a:r>
          </a:p>
        </p:txBody>
      </p:sp>
      <p:sp>
        <p:nvSpPr>
          <p:cNvPr id="46082" name="Rectangle 2"/>
          <p:cNvSpPr>
            <a:spLocks noChangeArrowheads="1" noTextEdit="1"/>
          </p:cNvSpPr>
          <p:nvPr>
            <p:ph type="sldImg"/>
          </p:nvPr>
        </p:nvSpPr>
        <p:spPr>
          <a:ln/>
        </p:spPr>
      </p:sp>
      <p:sp>
        <p:nvSpPr>
          <p:cNvPr id="46083" name="Rectangle 3"/>
          <p:cNvSpPr>
            <a:spLocks noGrp="1" noChangeArrowheads="1"/>
          </p:cNvSpPr>
          <p:nvPr>
            <p:ph type="body" idx="1"/>
          </p:nvPr>
        </p:nvSpPr>
        <p:spPr/>
        <p:txBody>
          <a:bodyPr/>
          <a:lstStyle/>
          <a:p>
            <a:r>
              <a:rPr lang="en-US"/>
              <a:t>Expanded sales in hiking and camping equipment.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smtClean="0"/>
              <a:t>Technology Conference</a:t>
            </a:r>
            <a:endParaRPr lang="en-US"/>
          </a:p>
        </p:txBody>
      </p:sp>
      <p:sp>
        <p:nvSpPr>
          <p:cNvPr id="5" name="Date Placeholder 4"/>
          <p:cNvSpPr>
            <a:spLocks noGrp="1"/>
          </p:cNvSpPr>
          <p:nvPr>
            <p:ph type="dt" idx="11"/>
          </p:nvPr>
        </p:nvSpPr>
        <p:spPr/>
        <p:txBody>
          <a:bodyPr/>
          <a:lstStyle/>
          <a:p>
            <a:fld id="{6AB7F425-8A35-451E-ACF9-8F99AD732999}" type="datetime1">
              <a:rPr lang="en-US" smtClean="0"/>
              <a:pPr/>
              <a:t>10/7/2007</a:t>
            </a:fld>
            <a:endParaRPr lang="en-US"/>
          </a:p>
        </p:txBody>
      </p:sp>
      <p:sp>
        <p:nvSpPr>
          <p:cNvPr id="6" name="Footer Placeholder 5"/>
          <p:cNvSpPr>
            <a:spLocks noGrp="1"/>
          </p:cNvSpPr>
          <p:nvPr>
            <p:ph type="ftr" sz="quarter" idx="12"/>
          </p:nvPr>
        </p:nvSpPr>
        <p:spPr/>
        <p:txBody>
          <a:bodyPr/>
          <a:lstStyle/>
          <a:p>
            <a:r>
              <a:rPr lang="en-US" smtClean="0"/>
              <a:t>Annual Meeting</a:t>
            </a:r>
            <a:endParaRPr lang="en-US"/>
          </a:p>
        </p:txBody>
      </p:sp>
      <p:sp>
        <p:nvSpPr>
          <p:cNvPr id="7" name="Slide Number Placeholder 6"/>
          <p:cNvSpPr>
            <a:spLocks noGrp="1"/>
          </p:cNvSpPr>
          <p:nvPr>
            <p:ph type="sldNum" sz="quarter" idx="13"/>
          </p:nvPr>
        </p:nvSpPr>
        <p:spPr/>
        <p:txBody>
          <a:bodyPr/>
          <a:lstStyle/>
          <a:p>
            <a:fld id="{E23006F7-4EAF-4856-8399-B203ACDE2D27}"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Technology Conference</a:t>
            </a:r>
          </a:p>
        </p:txBody>
      </p:sp>
      <p:sp>
        <p:nvSpPr>
          <p:cNvPr id="5" name="Rectangle 3"/>
          <p:cNvSpPr>
            <a:spLocks noGrp="1" noChangeArrowheads="1"/>
          </p:cNvSpPr>
          <p:nvPr>
            <p:ph type="dt" idx="1"/>
          </p:nvPr>
        </p:nvSpPr>
        <p:spPr>
          <a:ln/>
        </p:spPr>
        <p:txBody>
          <a:bodyPr/>
          <a:lstStyle/>
          <a:p>
            <a:fld id="{20CDCC1D-8E48-488E-B4C3-16C2E5BC12C7}" type="datetime1">
              <a:rPr lang="en-US"/>
              <a:pPr/>
              <a:t>10/7/2007</a:t>
            </a:fld>
            <a:endParaRPr lang="en-US"/>
          </a:p>
        </p:txBody>
      </p:sp>
      <p:sp>
        <p:nvSpPr>
          <p:cNvPr id="6" name="Rectangle 6"/>
          <p:cNvSpPr>
            <a:spLocks noGrp="1" noChangeArrowheads="1"/>
          </p:cNvSpPr>
          <p:nvPr>
            <p:ph type="ftr" sz="quarter" idx="4"/>
          </p:nvPr>
        </p:nvSpPr>
        <p:spPr>
          <a:ln/>
        </p:spPr>
        <p:txBody>
          <a:bodyPr/>
          <a:lstStyle/>
          <a:p>
            <a:r>
              <a:rPr lang="en-US"/>
              <a:t>Annual Meeting</a:t>
            </a:r>
          </a:p>
        </p:txBody>
      </p:sp>
      <p:sp>
        <p:nvSpPr>
          <p:cNvPr id="47106" name="Rectangle 2"/>
          <p:cNvSpPr>
            <a:spLocks noChangeArrowheads="1" noTextEdit="1"/>
          </p:cNvSpPr>
          <p:nvPr>
            <p:ph type="sldImg"/>
          </p:nvPr>
        </p:nvSpPr>
        <p:spPr>
          <a:ln/>
        </p:spPr>
      </p:sp>
      <p:sp>
        <p:nvSpPr>
          <p:cNvPr id="47107" name="Rectangle 3"/>
          <p:cNvSpPr>
            <a:spLocks noGrp="1" noChangeArrowheads="1"/>
          </p:cNvSpPr>
          <p:nvPr>
            <p:ph type="body" idx="1"/>
          </p:nvPr>
        </p:nvSpPr>
        <p:spPr/>
        <p:txBody>
          <a:bodyPr/>
          <a:lstStyle/>
          <a:p>
            <a:r>
              <a:rPr lang="en-US"/>
              <a:t>Address the competition issues.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smtClean="0"/>
              <a:t>Technology Conference</a:t>
            </a:r>
            <a:endParaRPr lang="en-US"/>
          </a:p>
        </p:txBody>
      </p:sp>
      <p:sp>
        <p:nvSpPr>
          <p:cNvPr id="5" name="Date Placeholder 4"/>
          <p:cNvSpPr>
            <a:spLocks noGrp="1"/>
          </p:cNvSpPr>
          <p:nvPr>
            <p:ph type="dt" idx="11"/>
          </p:nvPr>
        </p:nvSpPr>
        <p:spPr/>
        <p:txBody>
          <a:bodyPr/>
          <a:lstStyle/>
          <a:p>
            <a:fld id="{6AB7F425-8A35-451E-ACF9-8F99AD732999}" type="datetime1">
              <a:rPr lang="en-US" smtClean="0"/>
              <a:pPr/>
              <a:t>10/7/2007</a:t>
            </a:fld>
            <a:endParaRPr lang="en-US"/>
          </a:p>
        </p:txBody>
      </p:sp>
      <p:sp>
        <p:nvSpPr>
          <p:cNvPr id="6" name="Footer Placeholder 5"/>
          <p:cNvSpPr>
            <a:spLocks noGrp="1"/>
          </p:cNvSpPr>
          <p:nvPr>
            <p:ph type="ftr" sz="quarter" idx="12"/>
          </p:nvPr>
        </p:nvSpPr>
        <p:spPr/>
        <p:txBody>
          <a:bodyPr/>
          <a:lstStyle/>
          <a:p>
            <a:r>
              <a:rPr lang="en-US" smtClean="0"/>
              <a:t>Annual Meeting</a:t>
            </a:r>
            <a:endParaRPr lang="en-US"/>
          </a:p>
        </p:txBody>
      </p:sp>
      <p:sp>
        <p:nvSpPr>
          <p:cNvPr id="7" name="Slide Number Placeholder 6"/>
          <p:cNvSpPr>
            <a:spLocks noGrp="1"/>
          </p:cNvSpPr>
          <p:nvPr>
            <p:ph type="sldNum" sz="quarter" idx="13"/>
          </p:nvPr>
        </p:nvSpPr>
        <p:spPr/>
        <p:txBody>
          <a:bodyPr/>
          <a:lstStyle/>
          <a:p>
            <a:fld id="{E23006F7-4EAF-4856-8399-B203ACDE2D27}"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smtClean="0"/>
              <a:t>Technology Conference</a:t>
            </a:r>
            <a:endParaRPr lang="en-US"/>
          </a:p>
        </p:txBody>
      </p:sp>
      <p:sp>
        <p:nvSpPr>
          <p:cNvPr id="5" name="Date Placeholder 4"/>
          <p:cNvSpPr>
            <a:spLocks noGrp="1"/>
          </p:cNvSpPr>
          <p:nvPr>
            <p:ph type="dt" idx="11"/>
          </p:nvPr>
        </p:nvSpPr>
        <p:spPr/>
        <p:txBody>
          <a:bodyPr/>
          <a:lstStyle/>
          <a:p>
            <a:fld id="{6AB7F425-8A35-451E-ACF9-8F99AD732999}" type="datetime1">
              <a:rPr lang="en-US" smtClean="0"/>
              <a:pPr/>
              <a:t>10/7/2007</a:t>
            </a:fld>
            <a:endParaRPr lang="en-US"/>
          </a:p>
        </p:txBody>
      </p:sp>
      <p:sp>
        <p:nvSpPr>
          <p:cNvPr id="6" name="Footer Placeholder 5"/>
          <p:cNvSpPr>
            <a:spLocks noGrp="1"/>
          </p:cNvSpPr>
          <p:nvPr>
            <p:ph type="ftr" sz="quarter" idx="12"/>
          </p:nvPr>
        </p:nvSpPr>
        <p:spPr/>
        <p:txBody>
          <a:bodyPr/>
          <a:lstStyle/>
          <a:p>
            <a:r>
              <a:rPr lang="en-US" smtClean="0"/>
              <a:t>Annual Meeting</a:t>
            </a:r>
            <a:endParaRPr lang="en-US"/>
          </a:p>
        </p:txBody>
      </p:sp>
      <p:sp>
        <p:nvSpPr>
          <p:cNvPr id="7" name="Slide Number Placeholder 6"/>
          <p:cNvSpPr>
            <a:spLocks noGrp="1"/>
          </p:cNvSpPr>
          <p:nvPr>
            <p:ph type="sldNum" sz="quarter" idx="13"/>
          </p:nvPr>
        </p:nvSpPr>
        <p:spPr/>
        <p:txBody>
          <a:bodyPr/>
          <a:lstStyle/>
          <a:p>
            <a:fld id="{E23006F7-4EAF-4856-8399-B203ACDE2D27}"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8914" name="Group 1026"/>
          <p:cNvGrpSpPr>
            <a:grpSpLocks/>
          </p:cNvGrpSpPr>
          <p:nvPr/>
        </p:nvGrpSpPr>
        <p:grpSpPr bwMode="auto">
          <a:xfrm>
            <a:off x="-1035050" y="1552575"/>
            <a:ext cx="10179050" cy="5305425"/>
            <a:chOff x="-652" y="978"/>
            <a:chExt cx="6412" cy="3342"/>
          </a:xfrm>
        </p:grpSpPr>
        <p:sp>
          <p:nvSpPr>
            <p:cNvPr id="38915" name="Freeform 1027"/>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endParaRPr lang="en-US"/>
            </a:p>
          </p:txBody>
        </p:sp>
        <p:sp>
          <p:nvSpPr>
            <p:cNvPr id="38916" name="Arc 1028"/>
            <p:cNvSpPr>
              <a:spLocks/>
            </p:cNvSpPr>
            <p:nvPr/>
          </p:nvSpPr>
          <p:spPr bwMode="auto">
            <a:xfrm>
              <a:off x="-652" y="978"/>
              <a:ext cx="4237" cy="3342"/>
            </a:xfrm>
            <a:custGeom>
              <a:avLst/>
              <a:gdLst>
                <a:gd name="G0" fmla="+- 0 0 0"/>
                <a:gd name="G1" fmla="+- 21231 0 0"/>
                <a:gd name="G2" fmla="+- 21600 0 0"/>
                <a:gd name="T0" fmla="*/ 3977 w 21600"/>
                <a:gd name="T1" fmla="*/ 0 h 21231"/>
                <a:gd name="T2" fmla="*/ 21600 w 21600"/>
                <a:gd name="T3" fmla="*/ 21231 h 21231"/>
                <a:gd name="T4" fmla="*/ 0 w 21600"/>
                <a:gd name="T5" fmla="*/ 21231 h 21231"/>
              </a:gdLst>
              <a:ahLst/>
              <a:cxnLst>
                <a:cxn ang="0">
                  <a:pos x="T0" y="T1"/>
                </a:cxn>
                <a:cxn ang="0">
                  <a:pos x="T2" y="T3"/>
                </a:cxn>
                <a:cxn ang="0">
                  <a:pos x="T4" y="T5"/>
                </a:cxn>
              </a:cxnLst>
              <a:rect l="0" t="0" r="r" b="b"/>
              <a:pathLst>
                <a:path w="21600" h="21231" fill="none" extrusionOk="0">
                  <a:moveTo>
                    <a:pt x="3976" y="0"/>
                  </a:moveTo>
                  <a:cubicBezTo>
                    <a:pt x="14194" y="1914"/>
                    <a:pt x="21600" y="10835"/>
                    <a:pt x="21600" y="21231"/>
                  </a:cubicBezTo>
                </a:path>
                <a:path w="21600" h="21231" stroke="0" extrusionOk="0">
                  <a:moveTo>
                    <a:pt x="3976" y="0"/>
                  </a:moveTo>
                  <a:cubicBezTo>
                    <a:pt x="14194" y="1914"/>
                    <a:pt x="21600" y="10835"/>
                    <a:pt x="21600" y="21231"/>
                  </a:cubicBezTo>
                  <a:lnTo>
                    <a:pt x="0" y="21231"/>
                  </a:lnTo>
                  <a:close/>
                </a:path>
              </a:pathLst>
            </a:custGeom>
            <a:noFill/>
            <a:ln w="12700" cap="rnd">
              <a:solidFill>
                <a:schemeClr val="accent2"/>
              </a:solidFill>
              <a:round/>
              <a:headEnd type="none" w="sm" len="sm"/>
              <a:tailEnd type="none" w="sm" len="sm"/>
            </a:ln>
            <a:effectLst/>
          </p:spPr>
          <p:txBody>
            <a:bodyPr wrap="none" anchor="ctr"/>
            <a:lstStyle/>
            <a:p>
              <a:endParaRPr lang="en-US"/>
            </a:p>
          </p:txBody>
        </p:sp>
      </p:grpSp>
      <p:sp>
        <p:nvSpPr>
          <p:cNvPr id="38917" name="Rectangle 1029"/>
          <p:cNvSpPr>
            <a:spLocks noGrp="1" noChangeArrowheads="1"/>
          </p:cNvSpPr>
          <p:nvPr>
            <p:ph type="ctrTitle" sz="quarter"/>
          </p:nvPr>
        </p:nvSpPr>
        <p:spPr>
          <a:xfrm>
            <a:off x="1293813" y="762000"/>
            <a:ext cx="7772400" cy="1143000"/>
          </a:xfrm>
        </p:spPr>
        <p:txBody>
          <a:bodyPr anchor="b"/>
          <a:lstStyle>
            <a:lvl1pPr>
              <a:defRPr/>
            </a:lvl1pPr>
          </a:lstStyle>
          <a:p>
            <a:r>
              <a:rPr lang="en-US"/>
              <a:t>Click to edit Master title style</a:t>
            </a:r>
          </a:p>
        </p:txBody>
      </p:sp>
      <p:sp>
        <p:nvSpPr>
          <p:cNvPr id="38918" name="Rectangle 1030"/>
          <p:cNvSpPr>
            <a:spLocks noGrp="1" noChangeArrowheads="1"/>
          </p:cNvSpPr>
          <p:nvPr>
            <p:ph type="subTitle" sz="quarter" idx="1"/>
          </p:nvPr>
        </p:nvSpPr>
        <p:spPr>
          <a:xfrm>
            <a:off x="685800" y="3429000"/>
            <a:ext cx="6400800" cy="1752600"/>
          </a:xfrm>
        </p:spPr>
        <p:txBody>
          <a:bodyPr anchor="ctr"/>
          <a:lstStyle>
            <a:lvl1pPr marL="0" indent="0" algn="ctr">
              <a:buFont typeface="Wingdings" pitchFamily="2" charset="2"/>
              <a:buNone/>
              <a:defRPr/>
            </a:lvl1pPr>
          </a:lstStyle>
          <a:p>
            <a:r>
              <a:rPr lang="en-US"/>
              <a:t>Click to edit Master subtitle style</a:t>
            </a:r>
          </a:p>
        </p:txBody>
      </p:sp>
      <p:sp>
        <p:nvSpPr>
          <p:cNvPr id="38919" name="Rectangle 1031"/>
          <p:cNvSpPr>
            <a:spLocks noGrp="1" noChangeArrowheads="1"/>
          </p:cNvSpPr>
          <p:nvPr>
            <p:ph type="dt" sz="quarter" idx="2"/>
          </p:nvPr>
        </p:nvSpPr>
        <p:spPr/>
        <p:txBody>
          <a:bodyPr/>
          <a:lstStyle>
            <a:lvl1pPr>
              <a:defRPr/>
            </a:lvl1pPr>
          </a:lstStyle>
          <a:p>
            <a:fld id="{D5A29594-DC8F-4914-AD42-9C36C7FAD4B5}" type="datetime1">
              <a:rPr lang="en-US"/>
              <a:pPr/>
              <a:t>10/7/2007</a:t>
            </a:fld>
            <a:endParaRPr lang="en-US"/>
          </a:p>
        </p:txBody>
      </p:sp>
      <p:sp>
        <p:nvSpPr>
          <p:cNvPr id="38920" name="Rectangle 1032"/>
          <p:cNvSpPr>
            <a:spLocks noGrp="1" noChangeArrowheads="1"/>
          </p:cNvSpPr>
          <p:nvPr>
            <p:ph type="ftr" sz="quarter" idx="3"/>
          </p:nvPr>
        </p:nvSpPr>
        <p:spPr/>
        <p:txBody>
          <a:bodyPr/>
          <a:lstStyle>
            <a:lvl1pPr>
              <a:defRPr/>
            </a:lvl1pPr>
          </a:lstStyle>
          <a:p>
            <a:endParaRPr lang="en-US"/>
          </a:p>
        </p:txBody>
      </p:sp>
      <p:sp>
        <p:nvSpPr>
          <p:cNvPr id="38921" name="Rectangle 1033"/>
          <p:cNvSpPr>
            <a:spLocks noGrp="1" noChangeArrowheads="1"/>
          </p:cNvSpPr>
          <p:nvPr>
            <p:ph type="sldNum" sz="quarter" idx="4"/>
          </p:nvPr>
        </p:nvSpPr>
        <p:spPr/>
        <p:txBody>
          <a:bodyPr/>
          <a:lstStyle>
            <a:lvl1pPr>
              <a:defRPr/>
            </a:lvl1pPr>
          </a:lstStyle>
          <a:p>
            <a:fld id="{76102432-ADDD-4E3F-AACB-A5B999BD90DA}"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617A674A-78AD-43D3-B9F1-AB800A509E08}" type="datetime1">
              <a:rPr lang="en-US"/>
              <a:pPr/>
              <a:t>10/7/2007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866D04F-C7F5-454F-98D0-6BDC65299E5C}"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E63D8A3E-6987-41A2-93A6-302800932409}" type="datetime1">
              <a:rPr lang="en-US"/>
              <a:pPr/>
              <a:t>10/7/2007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62AF753-D520-4E83-8AC8-37B8961E56D3}"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981200"/>
            <a:ext cx="7772400" cy="4114800"/>
          </a:xfrm>
        </p:spPr>
        <p:txBody>
          <a:bodyPr/>
          <a:lstStyle/>
          <a:p>
            <a:endParaRPr lang="en-US"/>
          </a:p>
        </p:txBody>
      </p:sp>
      <p:sp>
        <p:nvSpPr>
          <p:cNvPr id="4" name="Date Placeholder 3"/>
          <p:cNvSpPr>
            <a:spLocks noGrp="1"/>
          </p:cNvSpPr>
          <p:nvPr>
            <p:ph type="dt" sz="half" idx="10"/>
          </p:nvPr>
        </p:nvSpPr>
        <p:spPr>
          <a:xfrm>
            <a:off x="685800" y="6248400"/>
            <a:ext cx="1905000" cy="457200"/>
          </a:xfrm>
        </p:spPr>
        <p:txBody>
          <a:bodyPr/>
          <a:lstStyle>
            <a:lvl1pPr>
              <a:defRPr/>
            </a:lvl1pPr>
          </a:lstStyle>
          <a:p>
            <a:fld id="{36E37B40-7EC7-456F-8ACE-32E041CAF379}" type="datetime1">
              <a:rPr lang="en-US"/>
              <a:pPr/>
              <a:t>10/7/2007</a:t>
            </a:fld>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70D5A939-261B-468C-BADE-B025B87A2E5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9000693B-0723-465C-9DE6-2E767EDC8044}" type="datetime1">
              <a:rPr lang="en-US"/>
              <a:pPr/>
              <a:t>10/7/2007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A05C478-802B-4A9F-A7EE-B797DAAEBDC4}"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57A6AD20-D8CF-4F5A-BE9A-E9C0E68E94D9}" type="datetime1">
              <a:rPr lang="en-US"/>
              <a:pPr/>
              <a:t>10/7/2007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E949A6F-6F65-47C4-8052-02D2700B5E4F}"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178A2A21-57BA-42E3-9E64-89AE32DD2891}" type="datetime1">
              <a:rPr lang="en-US"/>
              <a:pPr/>
              <a:t>10/7/2007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D3A9B70-A624-4DD3-A806-816FB3A3D2D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E65747F5-EB57-4F09-981B-A73F2179DCF0}" type="datetime1">
              <a:rPr lang="en-US"/>
              <a:pPr/>
              <a:t>10/7/2007</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72AEA91-06BE-4AAD-A9C1-5AB034A0BB46}"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65B4F35D-A9DB-4618-9CEF-FDEAB72FBA25}" type="datetime1">
              <a:rPr lang="en-US"/>
              <a:pPr/>
              <a:t>10/7/2007</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13492456-B7AC-41C5-B6E0-850F8150B64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9082E0A9-4030-4C49-823A-15564D2988B1}" type="datetime1">
              <a:rPr lang="en-US"/>
              <a:pPr/>
              <a:t>10/7/2007</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F49C47C7-7B86-48E4-A0AE-30F1CB4794C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6B1DB6CB-1077-4D58-92E3-60123D7A8D3D}" type="datetime1">
              <a:rPr lang="en-US"/>
              <a:pPr/>
              <a:t>10/7/2007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7416B4E-1C18-403E-84EB-EFADA6896EBD}"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7D6716B-1A77-4C39-80A5-8040F4E0EF64}" type="datetime1">
              <a:rPr lang="en-US"/>
              <a:pPr/>
              <a:t>10/7/2007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08D04BC-B8A2-460C-B344-7D8ACF863E2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37890" name="Group 2"/>
          <p:cNvGrpSpPr>
            <a:grpSpLocks/>
          </p:cNvGrpSpPr>
          <p:nvPr/>
        </p:nvGrpSpPr>
        <p:grpSpPr bwMode="auto">
          <a:xfrm>
            <a:off x="0" y="1588"/>
            <a:ext cx="9132888" cy="6845300"/>
            <a:chOff x="0" y="1"/>
            <a:chExt cx="5753" cy="4312"/>
          </a:xfrm>
        </p:grpSpPr>
        <p:sp>
          <p:nvSpPr>
            <p:cNvPr id="37891" name="Freeform 3"/>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endParaRPr lang="en-US"/>
            </a:p>
          </p:txBody>
        </p:sp>
        <p:sp>
          <p:nvSpPr>
            <p:cNvPr id="37892" name="Arc 4"/>
            <p:cNvSpPr>
              <a:spLocks/>
            </p:cNvSpPr>
            <p:nvPr/>
          </p:nvSpPr>
          <p:spPr bwMode="auto">
            <a:xfrm>
              <a:off x="0" y="1"/>
              <a:ext cx="5298" cy="431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cap="rnd">
              <a:solidFill>
                <a:schemeClr val="accent2"/>
              </a:solidFill>
              <a:round/>
              <a:headEnd type="none" w="sm" len="sm"/>
              <a:tailEnd type="none" w="sm" len="sm"/>
            </a:ln>
            <a:effectLst/>
          </p:spPr>
          <p:txBody>
            <a:bodyPr wrap="none" anchor="ctr"/>
            <a:lstStyle/>
            <a:p>
              <a:endParaRPr lang="en-US"/>
            </a:p>
          </p:txBody>
        </p:sp>
      </p:grpSp>
      <p:sp>
        <p:nvSpPr>
          <p:cNvPr id="37893" name="Rectangle 5"/>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37894" name="Rectangle 6"/>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7895" name="Rectangle 7"/>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kumimoji="0" sz="1400"/>
            </a:lvl1pPr>
          </a:lstStyle>
          <a:p>
            <a:fld id="{5B9A24D6-4252-4DA7-A33C-816745A3693B}" type="datetime1">
              <a:rPr lang="en-US"/>
              <a:pPr/>
              <a:t>10/7/2007</a:t>
            </a:fld>
            <a:endParaRPr lang="en-US"/>
          </a:p>
        </p:txBody>
      </p:sp>
      <p:sp>
        <p:nvSpPr>
          <p:cNvPr id="37896" name="Rectangle 8"/>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kumimoji="0" sz="1400"/>
            </a:lvl1pPr>
          </a:lstStyle>
          <a:p>
            <a:endParaRPr lang="en-US"/>
          </a:p>
        </p:txBody>
      </p:sp>
      <p:sp>
        <p:nvSpPr>
          <p:cNvPr id="37897" name="Rectangle 9"/>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a:defRPr kumimoji="0" sz="1400"/>
            </a:lvl1pPr>
          </a:lstStyle>
          <a:p>
            <a:fld id="{2F379F68-63EB-4B71-82BF-2EDBFC976014}"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Lst>
  <p:hf hdr="0" ftr="0"/>
  <p:txStyles>
    <p:titleStyle>
      <a:lvl1pPr algn="ctr" rtl="0" fontAlgn="base">
        <a:spcBef>
          <a:spcPct val="0"/>
        </a:spcBef>
        <a:spcAft>
          <a:spcPct val="0"/>
        </a:spcAft>
        <a:defRPr kumimoji="1"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accent2"/>
        </a:buClr>
        <a:buSzPct val="80000"/>
        <a:buFont typeface="Wingdings" pitchFamily="2" charset="2"/>
        <a:buChar char="l"/>
        <a:defRPr kumimoji="1" sz="3200">
          <a:solidFill>
            <a:schemeClr val="tx1"/>
          </a:solidFill>
          <a:latin typeface="+mn-lt"/>
          <a:ea typeface="+mn-ea"/>
          <a:cs typeface="+mn-cs"/>
        </a:defRPr>
      </a:lvl1pPr>
      <a:lvl2pPr marL="742950" indent="-285750" algn="l" rtl="0" fontAlgn="base">
        <a:spcBef>
          <a:spcPct val="20000"/>
        </a:spcBef>
        <a:spcAft>
          <a:spcPct val="0"/>
        </a:spcAft>
        <a:buClr>
          <a:schemeClr val="tx1"/>
        </a:buClr>
        <a:buSzPct val="90000"/>
        <a:buChar char="–"/>
        <a:defRPr kumimoji="1" sz="2800">
          <a:solidFill>
            <a:schemeClr val="tx1"/>
          </a:solidFill>
          <a:latin typeface="+mn-lt"/>
        </a:defRPr>
      </a:lvl2pPr>
      <a:lvl3pPr marL="1143000" indent="-228600" algn="l" rtl="0" fontAlgn="base">
        <a:spcBef>
          <a:spcPct val="20000"/>
        </a:spcBef>
        <a:spcAft>
          <a:spcPct val="0"/>
        </a:spcAft>
        <a:buClr>
          <a:schemeClr val="accent1"/>
        </a:buClr>
        <a:buSzPct val="60000"/>
        <a:buFont typeface="Wingdings" pitchFamily="2" charset="2"/>
        <a:buChar char="l"/>
        <a:defRPr kumimoji="1" sz="2400">
          <a:solidFill>
            <a:schemeClr val="tx1"/>
          </a:solidFill>
          <a:latin typeface="+mn-lt"/>
        </a:defRPr>
      </a:lvl3pPr>
      <a:lvl4pPr marL="1600200" indent="-228600" algn="l" rtl="0" fontAlgn="base">
        <a:spcBef>
          <a:spcPct val="20000"/>
        </a:spcBef>
        <a:spcAft>
          <a:spcPct val="0"/>
        </a:spcAft>
        <a:buClr>
          <a:schemeClr val="tx1"/>
        </a:buClr>
        <a:buChar char="–"/>
        <a:defRPr kumimoji="1" sz="2000">
          <a:solidFill>
            <a:schemeClr val="tx1"/>
          </a:solidFill>
          <a:latin typeface="+mn-lt"/>
        </a:defRPr>
      </a:lvl4pPr>
      <a:lvl5pPr marL="2057400" indent="-228600" algn="l" rtl="0" fontAlgn="base">
        <a:spcBef>
          <a:spcPct val="20000"/>
        </a:spcBef>
        <a:spcAft>
          <a:spcPct val="0"/>
        </a:spcAft>
        <a:buClr>
          <a:schemeClr val="accent1"/>
        </a:buClr>
        <a:buChar char="•"/>
        <a:defRPr kumimoji="1" sz="2000">
          <a:solidFill>
            <a:schemeClr val="tx1"/>
          </a:solidFill>
          <a:latin typeface="+mn-lt"/>
        </a:defRPr>
      </a:lvl5pPr>
      <a:lvl6pPr marL="2514600" indent="-228600" algn="l" rtl="0" fontAlgn="base">
        <a:spcBef>
          <a:spcPct val="20000"/>
        </a:spcBef>
        <a:spcAft>
          <a:spcPct val="0"/>
        </a:spcAft>
        <a:buClr>
          <a:schemeClr val="accent1"/>
        </a:buClr>
        <a:buChar char="•"/>
        <a:defRPr kumimoji="1" sz="2000">
          <a:solidFill>
            <a:schemeClr val="tx1"/>
          </a:solidFill>
          <a:latin typeface="+mn-lt"/>
        </a:defRPr>
      </a:lvl6pPr>
      <a:lvl7pPr marL="2971800" indent="-228600" algn="l" rtl="0" fontAlgn="base">
        <a:spcBef>
          <a:spcPct val="20000"/>
        </a:spcBef>
        <a:spcAft>
          <a:spcPct val="0"/>
        </a:spcAft>
        <a:buClr>
          <a:schemeClr val="accent1"/>
        </a:buClr>
        <a:buChar char="•"/>
        <a:defRPr kumimoji="1" sz="2000">
          <a:solidFill>
            <a:schemeClr val="tx1"/>
          </a:solidFill>
          <a:latin typeface="+mn-lt"/>
        </a:defRPr>
      </a:lvl7pPr>
      <a:lvl8pPr marL="3429000" indent="-228600" algn="l" rtl="0" fontAlgn="base">
        <a:spcBef>
          <a:spcPct val="20000"/>
        </a:spcBef>
        <a:spcAft>
          <a:spcPct val="0"/>
        </a:spcAft>
        <a:buClr>
          <a:schemeClr val="accent1"/>
        </a:buClr>
        <a:buChar char="•"/>
        <a:defRPr kumimoji="1" sz="2000">
          <a:solidFill>
            <a:schemeClr val="tx1"/>
          </a:solidFill>
          <a:latin typeface="+mn-lt"/>
        </a:defRPr>
      </a:lvl8pPr>
      <a:lvl9pPr marL="3886200" indent="-228600" algn="l" rtl="0" fontAlgn="base">
        <a:spcBef>
          <a:spcPct val="20000"/>
        </a:spcBef>
        <a:spcAft>
          <a:spcPct val="0"/>
        </a:spcAft>
        <a:buClr>
          <a:schemeClr val="accent1"/>
        </a:buClr>
        <a:buChar char="•"/>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vmlDrawing" Target="../drawings/vmlDrawing2.vml"/><Relationship Id="rId5" Type="http://schemas.openxmlformats.org/officeDocument/2006/relationships/chart" Target="../charts/chart1.xml"/><Relationship Id="rId4" Type="http://schemas.openxmlformats.org/officeDocument/2006/relationships/oleObject" Target="../embeddings/oleObject2.bin"/></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sz="4800" b="1"/>
              <a:t>Annual Meeting</a:t>
            </a:r>
          </a:p>
        </p:txBody>
      </p:sp>
      <p:sp>
        <p:nvSpPr>
          <p:cNvPr id="2051" name="Rectangle 3"/>
          <p:cNvSpPr>
            <a:spLocks noGrp="1" noChangeArrowheads="1"/>
          </p:cNvSpPr>
          <p:nvPr>
            <p:ph type="subTitle" idx="1"/>
          </p:nvPr>
        </p:nvSpPr>
        <p:spPr/>
        <p:txBody>
          <a:bodyPr/>
          <a:lstStyle/>
          <a:p>
            <a:r>
              <a:rPr lang="en-US"/>
              <a:t>Worldwide Sporting Goods</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D79C8E2-A5D8-4121-9038-9E526CE83FB8}" type="datetime1">
              <a:rPr lang="en-US"/>
              <a:pPr/>
              <a:t>10/7/2007</a:t>
            </a:fld>
            <a:endParaRPr lang="en-US"/>
          </a:p>
        </p:txBody>
      </p:sp>
      <p:sp>
        <p:nvSpPr>
          <p:cNvPr id="5" name="Slide Number Placeholder 5"/>
          <p:cNvSpPr>
            <a:spLocks noGrp="1"/>
          </p:cNvSpPr>
          <p:nvPr>
            <p:ph type="sldNum" sz="quarter" idx="12"/>
          </p:nvPr>
        </p:nvSpPr>
        <p:spPr/>
        <p:txBody>
          <a:bodyPr/>
          <a:lstStyle/>
          <a:p>
            <a:fld id="{B6CBECB1-9603-4B31-BF7F-916C65F73E36}" type="slidenum">
              <a:rPr lang="en-US"/>
              <a:pPr/>
              <a:t>2</a:t>
            </a:fld>
            <a:endParaRPr lang="en-US"/>
          </a:p>
        </p:txBody>
      </p:sp>
      <p:sp>
        <p:nvSpPr>
          <p:cNvPr id="3074" name="Rectangle 2"/>
          <p:cNvSpPr>
            <a:spLocks noGrp="1" noChangeArrowheads="1"/>
          </p:cNvSpPr>
          <p:nvPr>
            <p:ph type="title"/>
          </p:nvPr>
        </p:nvSpPr>
        <p:spPr/>
        <p:txBody>
          <a:bodyPr/>
          <a:lstStyle/>
          <a:p>
            <a:r>
              <a:rPr lang="en-US" b="1"/>
              <a:t>Agenda</a:t>
            </a:r>
          </a:p>
        </p:txBody>
      </p:sp>
      <p:sp>
        <p:nvSpPr>
          <p:cNvPr id="3075" name="Rectangle 3"/>
          <p:cNvSpPr>
            <a:spLocks noGrp="1" noChangeArrowheads="1"/>
          </p:cNvSpPr>
          <p:nvPr>
            <p:ph type="body" idx="1"/>
          </p:nvPr>
        </p:nvSpPr>
        <p:spPr/>
        <p:txBody>
          <a:bodyPr/>
          <a:lstStyle/>
          <a:p>
            <a:pPr>
              <a:buClr>
                <a:schemeClr val="tx1"/>
              </a:buClr>
              <a:buSzPct val="75000"/>
              <a:buFont typeface="Symbol" pitchFamily="18" charset="2"/>
              <a:buChar char="¨"/>
            </a:pPr>
            <a:r>
              <a:rPr lang="en-US"/>
              <a:t>Welcome and introductions</a:t>
            </a:r>
          </a:p>
          <a:p>
            <a:pPr>
              <a:buClr>
                <a:schemeClr val="tx1"/>
              </a:buClr>
              <a:buSzPct val="75000"/>
              <a:buFont typeface="Symbol" pitchFamily="18" charset="2"/>
              <a:buChar char="¨"/>
            </a:pPr>
            <a:r>
              <a:rPr lang="en-US"/>
              <a:t>Highlights of past year</a:t>
            </a:r>
          </a:p>
          <a:p>
            <a:pPr>
              <a:buClr>
                <a:schemeClr val="tx1"/>
              </a:buClr>
              <a:buSzPct val="75000"/>
              <a:buFont typeface="Symbol" pitchFamily="18" charset="2"/>
              <a:buChar char="¨"/>
            </a:pPr>
            <a:r>
              <a:rPr lang="en-US"/>
              <a:t>Prior goals</a:t>
            </a:r>
          </a:p>
          <a:p>
            <a:pPr>
              <a:buClr>
                <a:schemeClr val="tx1"/>
              </a:buClr>
              <a:buSzPct val="75000"/>
              <a:buFont typeface="Symbol" pitchFamily="18" charset="2"/>
              <a:buChar char="¨"/>
            </a:pPr>
            <a:r>
              <a:rPr lang="en-US"/>
              <a:t>Financial overview</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fld id="{2F86B41A-91D3-4733-A26A-0D50869EDD55}" type="datetime1">
              <a:rPr lang="en-US"/>
              <a:pPr/>
              <a:t>10/7/2007</a:t>
            </a:fld>
            <a:endParaRPr lang="en-US"/>
          </a:p>
        </p:txBody>
      </p:sp>
      <p:sp>
        <p:nvSpPr>
          <p:cNvPr id="6" name="Slide Number Placeholder 5"/>
          <p:cNvSpPr>
            <a:spLocks noGrp="1"/>
          </p:cNvSpPr>
          <p:nvPr>
            <p:ph type="sldNum" sz="quarter" idx="12"/>
          </p:nvPr>
        </p:nvSpPr>
        <p:spPr/>
        <p:txBody>
          <a:bodyPr/>
          <a:lstStyle/>
          <a:p>
            <a:fld id="{8158AE69-BBAE-4A49-BEA0-AC0A4C798568}" type="slidenum">
              <a:rPr lang="en-US"/>
              <a:pPr/>
              <a:t>3</a:t>
            </a:fld>
            <a:endParaRPr lang="en-US"/>
          </a:p>
        </p:txBody>
      </p:sp>
      <p:sp>
        <p:nvSpPr>
          <p:cNvPr id="6146" name="Rectangle 2"/>
          <p:cNvSpPr>
            <a:spLocks noGrp="1" noChangeArrowheads="1"/>
          </p:cNvSpPr>
          <p:nvPr>
            <p:ph type="title"/>
          </p:nvPr>
        </p:nvSpPr>
        <p:spPr/>
        <p:txBody>
          <a:bodyPr/>
          <a:lstStyle/>
          <a:p>
            <a:r>
              <a:rPr lang="en-US"/>
              <a:t>Highlights of Past Year</a:t>
            </a:r>
          </a:p>
        </p:txBody>
      </p:sp>
      <p:sp>
        <p:nvSpPr>
          <p:cNvPr id="6147" name="Rectangle 3"/>
          <p:cNvSpPr>
            <a:spLocks noGrp="1" noChangeArrowheads="1"/>
          </p:cNvSpPr>
          <p:nvPr>
            <p:ph type="body" idx="1"/>
          </p:nvPr>
        </p:nvSpPr>
        <p:spPr/>
        <p:txBody>
          <a:bodyPr/>
          <a:lstStyle/>
          <a:p>
            <a:r>
              <a:rPr lang="en-US"/>
              <a:t>Increased profits by 20%</a:t>
            </a:r>
          </a:p>
          <a:p>
            <a:r>
              <a:rPr lang="en-US"/>
              <a:t>Expanded into Canada and Mexico</a:t>
            </a:r>
          </a:p>
          <a:p>
            <a:r>
              <a:rPr lang="en-US"/>
              <a:t>Added 3 new product lines</a:t>
            </a:r>
          </a:p>
        </p:txBody>
      </p:sp>
      <p:graphicFrame>
        <p:nvGraphicFramePr>
          <p:cNvPr id="6149" name="Object 5"/>
          <p:cNvGraphicFramePr>
            <a:graphicFrameLocks noChangeAspect="1"/>
          </p:cNvGraphicFramePr>
          <p:nvPr/>
        </p:nvGraphicFramePr>
        <p:xfrm>
          <a:off x="6096000" y="4038600"/>
          <a:ext cx="2286000" cy="2286000"/>
        </p:xfrm>
        <a:graphic>
          <a:graphicData uri="http://schemas.openxmlformats.org/presentationml/2006/ole">
            <p:oleObj spid="_x0000_s6149" name="Clip" r:id="rId4" imgW="3473280" imgH="3472920" progId="MS_ClipArt_Gallery.2">
              <p:embed/>
            </p:oleObj>
          </a:graphicData>
        </a:graphic>
      </p:graphicFrame>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84792D7-D084-45B7-9C43-325796F4E2A8}" type="datetime1">
              <a:rPr lang="en-US"/>
              <a:pPr/>
              <a:t>10/7/2007</a:t>
            </a:fld>
            <a:endParaRPr lang="en-US"/>
          </a:p>
        </p:txBody>
      </p:sp>
      <p:sp>
        <p:nvSpPr>
          <p:cNvPr id="5" name="Slide Number Placeholder 5"/>
          <p:cNvSpPr>
            <a:spLocks noGrp="1"/>
          </p:cNvSpPr>
          <p:nvPr>
            <p:ph type="sldNum" sz="quarter" idx="12"/>
          </p:nvPr>
        </p:nvSpPr>
        <p:spPr/>
        <p:txBody>
          <a:bodyPr/>
          <a:lstStyle/>
          <a:p>
            <a:fld id="{C0A28C9C-1652-42CD-A444-76097D93D93F}" type="slidenum">
              <a:rPr lang="en-US"/>
              <a:pPr/>
              <a:t>4</a:t>
            </a:fld>
            <a:endParaRPr lang="en-US"/>
          </a:p>
        </p:txBody>
      </p:sp>
      <p:sp>
        <p:nvSpPr>
          <p:cNvPr id="7170" name="Rectangle 2"/>
          <p:cNvSpPr>
            <a:spLocks noGrp="1" noChangeArrowheads="1"/>
          </p:cNvSpPr>
          <p:nvPr>
            <p:ph type="title"/>
          </p:nvPr>
        </p:nvSpPr>
        <p:spPr/>
        <p:txBody>
          <a:bodyPr/>
          <a:lstStyle/>
          <a:p>
            <a:r>
              <a:rPr lang="en-US"/>
              <a:t>Review of Prior Goals</a:t>
            </a:r>
          </a:p>
        </p:txBody>
      </p:sp>
      <p:sp>
        <p:nvSpPr>
          <p:cNvPr id="7171" name="Rectangle 3"/>
          <p:cNvSpPr>
            <a:spLocks noGrp="1" noChangeArrowheads="1"/>
          </p:cNvSpPr>
          <p:nvPr>
            <p:ph type="body" idx="1"/>
          </p:nvPr>
        </p:nvSpPr>
        <p:spPr/>
        <p:txBody>
          <a:bodyPr/>
          <a:lstStyle/>
          <a:p>
            <a:r>
              <a:rPr lang="en-US"/>
              <a:t>Financial</a:t>
            </a:r>
          </a:p>
          <a:p>
            <a:pPr lvl="1"/>
            <a:r>
              <a:rPr lang="en-US"/>
              <a:t>Raise profits by 15%</a:t>
            </a:r>
          </a:p>
          <a:p>
            <a:r>
              <a:rPr lang="en-US"/>
              <a:t>Competitive</a:t>
            </a:r>
          </a:p>
          <a:p>
            <a:pPr lvl="1"/>
            <a:r>
              <a:rPr lang="en-US"/>
              <a:t> Expand into foreign markets</a:t>
            </a:r>
          </a:p>
          <a:p>
            <a:r>
              <a:rPr lang="en-US"/>
              <a:t>Progress</a:t>
            </a:r>
          </a:p>
          <a:p>
            <a:pPr lvl="1"/>
            <a:r>
              <a:rPr lang="en-US"/>
              <a:t> Add 2 new product lines</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EE2274A-5DF4-4D9B-A798-DCDFF7716B53}" type="datetime1">
              <a:rPr lang="en-US"/>
              <a:pPr/>
              <a:t>10/7/2007</a:t>
            </a:fld>
            <a:endParaRPr lang="en-US"/>
          </a:p>
        </p:txBody>
      </p:sp>
      <p:sp>
        <p:nvSpPr>
          <p:cNvPr id="5" name="Slide Number Placeholder 5"/>
          <p:cNvSpPr>
            <a:spLocks noGrp="1"/>
          </p:cNvSpPr>
          <p:nvPr>
            <p:ph type="sldNum" sz="quarter" idx="12"/>
          </p:nvPr>
        </p:nvSpPr>
        <p:spPr/>
        <p:txBody>
          <a:bodyPr/>
          <a:lstStyle/>
          <a:p>
            <a:fld id="{3DC5F36C-11F9-408B-B3D6-72E87E3F5EA0}" type="slidenum">
              <a:rPr lang="en-US"/>
              <a:pPr/>
              <a:t>5</a:t>
            </a:fld>
            <a:endParaRPr lang="en-US"/>
          </a:p>
        </p:txBody>
      </p:sp>
      <p:sp>
        <p:nvSpPr>
          <p:cNvPr id="8194" name="Rectangle 2"/>
          <p:cNvSpPr>
            <a:spLocks noGrp="1" noChangeArrowheads="1"/>
          </p:cNvSpPr>
          <p:nvPr>
            <p:ph type="title"/>
          </p:nvPr>
        </p:nvSpPr>
        <p:spPr/>
        <p:txBody>
          <a:bodyPr/>
          <a:lstStyle/>
          <a:p>
            <a:r>
              <a:rPr lang="en-US"/>
              <a:t>Financial Overview</a:t>
            </a:r>
          </a:p>
        </p:txBody>
      </p:sp>
      <p:sp>
        <p:nvSpPr>
          <p:cNvPr id="8195" name="Rectangle 3"/>
          <p:cNvSpPr>
            <a:spLocks noGrp="1" noChangeArrowheads="1"/>
          </p:cNvSpPr>
          <p:nvPr>
            <p:ph type="body" idx="1"/>
          </p:nvPr>
        </p:nvSpPr>
        <p:spPr/>
        <p:txBody>
          <a:bodyPr/>
          <a:lstStyle/>
          <a:p>
            <a:pPr>
              <a:buFont typeface="Wingdings" pitchFamily="2" charset="2"/>
              <a:buNone/>
            </a:pPr>
            <a:r>
              <a:rPr lang="en-US"/>
              <a:t>		 Last year, there was a steady increase in revenues. We did not experience the drop in the 3rd quarter that we experienced in the previous year. This is attributed in part to the better summer weather last summer.</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fld id="{C83E9AEF-A541-4315-881E-196754021EFC}" type="datetime1">
              <a:rPr lang="en-US"/>
              <a:pPr/>
              <a:t>10/7/2007</a:t>
            </a:fld>
            <a:endParaRPr lang="en-US"/>
          </a:p>
        </p:txBody>
      </p:sp>
      <p:sp>
        <p:nvSpPr>
          <p:cNvPr id="6" name="Slide Number Placeholder 5"/>
          <p:cNvSpPr>
            <a:spLocks noGrp="1"/>
          </p:cNvSpPr>
          <p:nvPr>
            <p:ph type="sldNum" sz="quarter" idx="12"/>
          </p:nvPr>
        </p:nvSpPr>
        <p:spPr/>
        <p:txBody>
          <a:bodyPr/>
          <a:lstStyle/>
          <a:p>
            <a:fld id="{373B6C25-5446-4AFF-9410-8A74E21BCD31}" type="slidenum">
              <a:rPr lang="en-US"/>
              <a:pPr/>
              <a:t>6</a:t>
            </a:fld>
            <a:endParaRPr lang="en-US"/>
          </a:p>
        </p:txBody>
      </p:sp>
      <p:sp>
        <p:nvSpPr>
          <p:cNvPr id="9218" name="Rectangle 2"/>
          <p:cNvSpPr>
            <a:spLocks noGrp="1" noChangeArrowheads="1"/>
          </p:cNvSpPr>
          <p:nvPr>
            <p:ph type="title"/>
          </p:nvPr>
        </p:nvSpPr>
        <p:spPr/>
        <p:txBody>
          <a:bodyPr/>
          <a:lstStyle/>
          <a:p>
            <a:r>
              <a:rPr lang="en-US"/>
              <a:t>Financial Overview</a:t>
            </a:r>
          </a:p>
        </p:txBody>
      </p:sp>
      <p:graphicFrame>
        <p:nvGraphicFramePr>
          <p:cNvPr id="9222" name="Object 6"/>
          <p:cNvGraphicFramePr>
            <a:graphicFrameLocks noChangeAspect="1"/>
          </p:cNvGraphicFramePr>
          <p:nvPr/>
        </p:nvGraphicFramePr>
        <p:xfrm>
          <a:off x="7239000" y="304800"/>
          <a:ext cx="1333500" cy="1905000"/>
        </p:xfrm>
        <a:graphic>
          <a:graphicData uri="http://schemas.openxmlformats.org/presentationml/2006/ole">
            <p:oleObj spid="_x0000_s9222" name="Clip" r:id="rId4" imgW="2425680" imgH="3463920" progId="MS_ClipArt_Gallery.2">
              <p:embed/>
            </p:oleObj>
          </a:graphicData>
        </a:graphic>
      </p:graphicFrame>
      <p:graphicFrame>
        <p:nvGraphicFramePr>
          <p:cNvPr id="7" name="Object 8"/>
          <p:cNvGraphicFramePr>
            <a:graphicFrameLocks noGrp="1" noChangeAspect="1"/>
          </p:cNvGraphicFramePr>
          <p:nvPr>
            <p:ph type="chart" idx="1"/>
          </p:nvPr>
        </p:nvGraphicFramePr>
        <p:xfrm>
          <a:off x="784225" y="1981200"/>
          <a:ext cx="7575550" cy="4114800"/>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9011376-EAAA-4723-8618-37F0FD34E4A1}" type="datetime1">
              <a:rPr lang="en-US"/>
              <a:pPr/>
              <a:t>10/7/2007</a:t>
            </a:fld>
            <a:endParaRPr lang="en-US"/>
          </a:p>
        </p:txBody>
      </p:sp>
      <p:sp>
        <p:nvSpPr>
          <p:cNvPr id="5" name="Slide Number Placeholder 5"/>
          <p:cNvSpPr>
            <a:spLocks noGrp="1"/>
          </p:cNvSpPr>
          <p:nvPr>
            <p:ph type="sldNum" sz="quarter" idx="12"/>
          </p:nvPr>
        </p:nvSpPr>
        <p:spPr/>
        <p:txBody>
          <a:bodyPr/>
          <a:lstStyle/>
          <a:p>
            <a:fld id="{F8F40B63-626A-4546-B032-5EFBF0ADAAFF}" type="slidenum">
              <a:rPr lang="en-US"/>
              <a:pPr/>
              <a:t>7</a:t>
            </a:fld>
            <a:endParaRPr lang="en-US"/>
          </a:p>
        </p:txBody>
      </p:sp>
      <p:sp>
        <p:nvSpPr>
          <p:cNvPr id="11266" name="Rectangle 2"/>
          <p:cNvSpPr>
            <a:spLocks noGrp="1" noChangeArrowheads="1"/>
          </p:cNvSpPr>
          <p:nvPr>
            <p:ph type="title"/>
          </p:nvPr>
        </p:nvSpPr>
        <p:spPr/>
        <p:txBody>
          <a:bodyPr/>
          <a:lstStyle/>
          <a:p>
            <a:r>
              <a:rPr lang="en-US"/>
              <a:t>Revenue and Profit</a:t>
            </a:r>
          </a:p>
        </p:txBody>
      </p:sp>
      <p:sp>
        <p:nvSpPr>
          <p:cNvPr id="11267" name="Rectangle 3"/>
          <p:cNvSpPr>
            <a:spLocks noGrp="1" noChangeArrowheads="1"/>
          </p:cNvSpPr>
          <p:nvPr>
            <p:ph type="body" idx="1"/>
          </p:nvPr>
        </p:nvSpPr>
        <p:spPr/>
        <p:txBody>
          <a:bodyPr/>
          <a:lstStyle/>
          <a:p>
            <a:r>
              <a:rPr lang="en-US"/>
              <a:t>Projected revenue</a:t>
            </a:r>
          </a:p>
          <a:p>
            <a:r>
              <a:rPr lang="en-US"/>
              <a:t>Actual revenue</a:t>
            </a:r>
          </a:p>
          <a:p>
            <a:r>
              <a:rPr lang="en-US"/>
              <a:t>Profit margin</a:t>
            </a:r>
          </a:p>
          <a:p>
            <a:r>
              <a:rPr lang="en-US"/>
              <a:t>Gross Margin</a:t>
            </a:r>
          </a:p>
          <a:p>
            <a:r>
              <a:rPr lang="en-US"/>
              <a:t>Rest of market - how we compare</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62EC708-7F8E-4B1D-A21D-1DCFA4E97A15}" type="datetime1">
              <a:rPr lang="en-US"/>
              <a:pPr/>
              <a:t>10/7/2007</a:t>
            </a:fld>
            <a:endParaRPr lang="en-US"/>
          </a:p>
        </p:txBody>
      </p:sp>
      <p:sp>
        <p:nvSpPr>
          <p:cNvPr id="5" name="Slide Number Placeholder 5"/>
          <p:cNvSpPr>
            <a:spLocks noGrp="1"/>
          </p:cNvSpPr>
          <p:nvPr>
            <p:ph type="sldNum" sz="quarter" idx="12"/>
          </p:nvPr>
        </p:nvSpPr>
        <p:spPr/>
        <p:txBody>
          <a:bodyPr/>
          <a:lstStyle/>
          <a:p>
            <a:fld id="{17523BD5-A101-44DE-BD72-92B5BAFD778A}" type="slidenum">
              <a:rPr lang="en-US"/>
              <a:pPr/>
              <a:t>8</a:t>
            </a:fld>
            <a:endParaRPr lang="en-US"/>
          </a:p>
        </p:txBody>
      </p:sp>
      <p:sp>
        <p:nvSpPr>
          <p:cNvPr id="12290" name="Rectangle 2"/>
          <p:cNvSpPr>
            <a:spLocks noGrp="1" noChangeArrowheads="1"/>
          </p:cNvSpPr>
          <p:nvPr>
            <p:ph type="title"/>
          </p:nvPr>
        </p:nvSpPr>
        <p:spPr/>
        <p:txBody>
          <a:bodyPr/>
          <a:lstStyle/>
          <a:p>
            <a:r>
              <a:rPr lang="en-US"/>
              <a:t>Key Spending Areas</a:t>
            </a:r>
          </a:p>
        </p:txBody>
      </p:sp>
      <p:sp>
        <p:nvSpPr>
          <p:cNvPr id="12291" name="Rectangle 3"/>
          <p:cNvSpPr>
            <a:spLocks noGrp="1" noChangeArrowheads="1"/>
          </p:cNvSpPr>
          <p:nvPr>
            <p:ph type="body" idx="1"/>
          </p:nvPr>
        </p:nvSpPr>
        <p:spPr/>
        <p:txBody>
          <a:bodyPr/>
          <a:lstStyle/>
          <a:p>
            <a:r>
              <a:rPr lang="en-US"/>
              <a:t>R&amp;D</a:t>
            </a:r>
          </a:p>
          <a:p>
            <a:r>
              <a:rPr lang="en-US"/>
              <a:t>Sales and Marketing</a:t>
            </a:r>
          </a:p>
          <a:p>
            <a:r>
              <a:rPr lang="en-US"/>
              <a:t>General and Administration</a:t>
            </a:r>
          </a:p>
          <a:p>
            <a:r>
              <a:rPr lang="en-US"/>
              <a:t>Areas of improvement</a:t>
            </a:r>
          </a:p>
          <a:p>
            <a:r>
              <a:rPr lang="en-US"/>
              <a:t>Areas needing attention/caution</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5F20834-8DB8-407C-8660-0CCE3EBAA536}" type="datetime1">
              <a:rPr lang="en-US"/>
              <a:pPr/>
              <a:t>10/7/2007</a:t>
            </a:fld>
            <a:endParaRPr lang="en-US"/>
          </a:p>
        </p:txBody>
      </p:sp>
      <p:sp>
        <p:nvSpPr>
          <p:cNvPr id="5" name="Slide Number Placeholder 5"/>
          <p:cNvSpPr>
            <a:spLocks noGrp="1"/>
          </p:cNvSpPr>
          <p:nvPr>
            <p:ph type="sldNum" sz="quarter" idx="12"/>
          </p:nvPr>
        </p:nvSpPr>
        <p:spPr/>
        <p:txBody>
          <a:bodyPr/>
          <a:lstStyle/>
          <a:p>
            <a:fld id="{5E6F44C4-F3E3-482E-BC5F-2E2E5D921961}" type="slidenum">
              <a:rPr lang="en-US"/>
              <a:pPr/>
              <a:t>9</a:t>
            </a:fld>
            <a:endParaRPr lang="en-US"/>
          </a:p>
        </p:txBody>
      </p:sp>
      <p:sp>
        <p:nvSpPr>
          <p:cNvPr id="15362" name="Rectangle 2"/>
          <p:cNvSpPr>
            <a:spLocks noGrp="1" noChangeArrowheads="1"/>
          </p:cNvSpPr>
          <p:nvPr>
            <p:ph type="title"/>
          </p:nvPr>
        </p:nvSpPr>
        <p:spPr/>
        <p:txBody>
          <a:bodyPr/>
          <a:lstStyle/>
          <a:p>
            <a:r>
              <a:rPr lang="en-US"/>
              <a:t>Summary</a:t>
            </a:r>
          </a:p>
        </p:txBody>
      </p:sp>
      <p:sp>
        <p:nvSpPr>
          <p:cNvPr id="15363" name="Rectangle 3"/>
          <p:cNvSpPr>
            <a:spLocks noGrp="1" noChangeArrowheads="1"/>
          </p:cNvSpPr>
          <p:nvPr>
            <p:ph type="body" idx="1"/>
          </p:nvPr>
        </p:nvSpPr>
        <p:spPr/>
        <p:txBody>
          <a:bodyPr/>
          <a:lstStyle/>
          <a:p>
            <a:r>
              <a:rPr lang="en-US"/>
              <a:t>Key successes/challenges</a:t>
            </a:r>
          </a:p>
          <a:p>
            <a:r>
              <a:rPr lang="en-US"/>
              <a:t>Key goals</a:t>
            </a:r>
          </a:p>
          <a:p>
            <a:r>
              <a:rPr lang="en-US"/>
              <a:t>Thanks</a:t>
            </a:r>
          </a:p>
        </p:txBody>
      </p:sp>
    </p:spTree>
  </p:cSld>
  <p:clrMapOvr>
    <a:masterClrMapping/>
  </p:clrMapOvr>
  <p:transition/>
</p:sld>
</file>

<file path=ppt/theme/theme1.xml><?xml version="1.0" encoding="utf-8"?>
<a:theme xmlns:a="http://schemas.openxmlformats.org/drawingml/2006/main" name="Soaring">
  <a:themeElements>
    <a:clrScheme name="Soaring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fontScheme name="Soaring">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Soaring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clrMap bg1="dk2" tx1="lt1" bg2="dk1" tx2="lt2" accent1="accent1" accent2="accent2" accent3="accent3" accent4="accent4" accent5="accent5" accent6="accent6" hlink="hlink" folHlink="folHlink"/>
    </a:extraClrScheme>
    <a:extraClrScheme>
      <a:clrScheme name="Soaring 2">
        <a:dk1>
          <a:srgbClr val="000000"/>
        </a:dk1>
        <a:lt1>
          <a:srgbClr val="FFFFFF"/>
        </a:lt1>
        <a:dk2>
          <a:srgbClr val="000000"/>
        </a:dk2>
        <a:lt2>
          <a:srgbClr val="CCECFF"/>
        </a:lt2>
        <a:accent1>
          <a:srgbClr val="6699FF"/>
        </a:accent1>
        <a:accent2>
          <a:srgbClr val="66CCFF"/>
        </a:accent2>
        <a:accent3>
          <a:srgbClr val="FFFFFF"/>
        </a:accent3>
        <a:accent4>
          <a:srgbClr val="000000"/>
        </a:accent4>
        <a:accent5>
          <a:srgbClr val="B8CAFF"/>
        </a:accent5>
        <a:accent6>
          <a:srgbClr val="5CB9E7"/>
        </a:accent6>
        <a:hlink>
          <a:srgbClr val="CC99FF"/>
        </a:hlink>
        <a:folHlink>
          <a:srgbClr val="00CCCC"/>
        </a:folHlink>
      </a:clrScheme>
      <a:clrMap bg1="lt1" tx1="dk1" bg2="lt2" tx2="dk2" accent1="accent1" accent2="accent2" accent3="accent3" accent4="accent4" accent5="accent5" accent6="accent6" hlink="hlink" folHlink="folHlink"/>
    </a:extraClrScheme>
    <a:extraClrScheme>
      <a:clrScheme name="Soaring 3">
        <a:dk1>
          <a:srgbClr val="000000"/>
        </a:dk1>
        <a:lt1>
          <a:srgbClr val="FFFFFF"/>
        </a:lt1>
        <a:dk2>
          <a:srgbClr val="000000"/>
        </a:dk2>
        <a:lt2>
          <a:srgbClr val="FFFFFF"/>
        </a:lt2>
        <a:accent1>
          <a:srgbClr val="CBCBCB"/>
        </a:accent1>
        <a:accent2>
          <a:srgbClr val="EAEAEA"/>
        </a:accent2>
        <a:accent3>
          <a:srgbClr val="FFFFFF"/>
        </a:accent3>
        <a:accent4>
          <a:srgbClr val="000000"/>
        </a:accent4>
        <a:accent5>
          <a:srgbClr val="E2E2E2"/>
        </a:accent5>
        <a:accent6>
          <a:srgbClr val="D4D4D4"/>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Soaring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clrMap bg1="dk2" tx1="lt1" bg2="dk1" tx2="lt2" accent1="accent1" accent2="accent2" accent3="accent3" accent4="accent4" accent5="accent5" accent6="accent6" hlink="hlink" folHlink="folHlink"/>
    </a:extraClrScheme>
    <a:extraClrScheme>
      <a:clrScheme name="Soaring 5">
        <a:dk1>
          <a:srgbClr val="000000"/>
        </a:dk1>
        <a:lt1>
          <a:srgbClr val="FFFFFF"/>
        </a:lt1>
        <a:dk2>
          <a:srgbClr val="993300"/>
        </a:dk2>
        <a:lt2>
          <a:srgbClr val="FFCC66"/>
        </a:lt2>
        <a:accent1>
          <a:srgbClr val="FF6633"/>
        </a:accent1>
        <a:accent2>
          <a:srgbClr val="CC6600"/>
        </a:accent2>
        <a:accent3>
          <a:srgbClr val="CAADAA"/>
        </a:accent3>
        <a:accent4>
          <a:srgbClr val="DADADA"/>
        </a:accent4>
        <a:accent5>
          <a:srgbClr val="FFB8AD"/>
        </a:accent5>
        <a:accent6>
          <a:srgbClr val="B95C00"/>
        </a:accent6>
        <a:hlink>
          <a:srgbClr val="CC0000"/>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9362A8EFB9F2E489EFB45BF2A181E2E" ma:contentTypeVersion="14" ma:contentTypeDescription="Create a new document." ma:contentTypeScope="" ma:versionID="4710f1d7b039be77b0f3b51895231f29">
  <xsd:schema xmlns:xsd="http://www.w3.org/2001/XMLSchema" xmlns:xs="http://www.w3.org/2001/XMLSchema" xmlns:p="http://schemas.microsoft.com/office/2006/metadata/properties" xmlns:ns2="bcaee46d-dd85-491c-a329-537526765ebf" xmlns:ns3="990d1803-5a5d-4e37-b3b6-5276567aa9e3" targetNamespace="http://schemas.microsoft.com/office/2006/metadata/properties" ma:root="true" ma:fieldsID="cf1284dd7f8d7cf48102b78fec786c07" ns2:_="" ns3:_="">
    <xsd:import namespace="bcaee46d-dd85-491c-a329-537526765ebf"/>
    <xsd:import namespace="990d1803-5a5d-4e37-b3b6-5276567aa9e3"/>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MediaServiceOCR" minOccurs="0"/>
                <xsd:element ref="ns2:MediaServiceLoca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aee46d-dd85-491c-a329-537526765eb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55ecf51-9d3a-405d-aee3-f11263887025"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90d1803-5a5d-4e37-b3b6-5276567aa9e3"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059d67b8-7457-422b-8922-1b56053e59a8}" ma:internalName="TaxCatchAll" ma:showField="CatchAllData" ma:web="990d1803-5a5d-4e37-b3b6-5276567aa9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E889993-B096-4401-B065-3D9BB8C478FC}"/>
</file>

<file path=customXml/itemProps2.xml><?xml version="1.0" encoding="utf-8"?>
<ds:datastoreItem xmlns:ds="http://schemas.openxmlformats.org/officeDocument/2006/customXml" ds:itemID="{758F1806-9B21-495F-8303-9AF11D7C8B01}"/>
</file>

<file path=docProps/app.xml><?xml version="1.0" encoding="utf-8"?>
<Properties xmlns="http://schemas.openxmlformats.org/officeDocument/2006/extended-properties" xmlns:vt="http://schemas.openxmlformats.org/officeDocument/2006/docPropsVTypes">
  <Template>C:\Office2k\Microsoft Office\Templates\Presentation Designs\Soaring.pot</Template>
  <TotalTime>72</TotalTime>
  <Words>216</Words>
  <Application>Microsoft PowerPoint</Application>
  <PresentationFormat>On-screen Show (4:3)</PresentationFormat>
  <Paragraphs>89</Paragraphs>
  <Slides>9</Slides>
  <Notes>9</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5" baseType="lpstr">
      <vt:lpstr>Times New Roman</vt:lpstr>
      <vt:lpstr>Arial</vt:lpstr>
      <vt:lpstr>Wingdings</vt:lpstr>
      <vt:lpstr>Symbol</vt:lpstr>
      <vt:lpstr>Soaring</vt:lpstr>
      <vt:lpstr>Microsoft Clip Gallery</vt:lpstr>
      <vt:lpstr>Annual Meeting</vt:lpstr>
      <vt:lpstr>Agenda</vt:lpstr>
      <vt:lpstr>Highlights of Past Year</vt:lpstr>
      <vt:lpstr>Review of Prior Goals</vt:lpstr>
      <vt:lpstr>Financial Overview</vt:lpstr>
      <vt:lpstr>Financial Overview</vt:lpstr>
      <vt:lpstr>Revenue and Profit</vt:lpstr>
      <vt:lpstr>Key Spending Areas</vt:lpstr>
      <vt:lpstr>Summary</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Annual Meeting</dc:title>
  <dc:creator/>
  <cp:lastModifiedBy>Tim Poynter</cp:lastModifiedBy>
  <cp:revision>24</cp:revision>
  <dcterms:created xsi:type="dcterms:W3CDTF">1997-01-13T03:32:40Z</dcterms:created>
  <dcterms:modified xsi:type="dcterms:W3CDTF">2007-10-07T09:54:23Z</dcterms:modified>
</cp:coreProperties>
</file>