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6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486" autoAdjust="0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7A03238F-9198-4377-8B49-590378B9ADE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BFB12B3-A94F-4416-AA05-2881D6ED49FD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C45DEE-0903-410D-8C33-79827C3B4681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A4E98E6-E2B2-46D9-9C13-0FA8C574C693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927F07-1811-4C36-B547-C67411BBC6D6}" type="slidenum">
              <a:rPr lang="en-US"/>
              <a:pPr/>
              <a:t>9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80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charset="0"/>
              </a:endParaRPr>
            </a:p>
          </p:txBody>
        </p:sp>
        <p:sp>
          <p:nvSpPr>
            <p:cNvPr id="880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charset="0"/>
              </a:endParaRPr>
            </a:p>
          </p:txBody>
        </p:sp>
      </p:grpSp>
      <p:grpSp>
        <p:nvGrpSpPr>
          <p:cNvPr id="8806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5AF66EEF-23D9-4BE3-B391-49F0F47A8A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16B639-6257-482B-BFA0-ABF9775EBE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11D25-0FC9-4F76-B7D8-7C9DED9B5D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3BC562FA-40DF-4199-B352-23AF2A32EF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6E7017-C526-4D01-8373-9B62099E34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A75756-1EAE-4D06-9E77-C7401450AB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8ECFF0-9068-4F84-9977-31E14002C8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CAE919-6C54-4C1A-9B24-B943D0543A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36D838-8E33-456D-BA07-9B72676107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A948F-5A3B-4415-ADA7-BF1309686FA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D6AE956-651A-4352-82BA-D51EE4F05B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77641-3996-462A-9BBF-EB6C1056F8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704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70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70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2DDF0391-291C-4AE6-A544-0C3B0A2C773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989013"/>
          </a:xfrm>
        </p:spPr>
        <p:txBody>
          <a:bodyPr/>
          <a:lstStyle/>
          <a:p>
            <a:pPr algn="ctr"/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Retail Partners Sporting Expo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Past Successes:</a:t>
            </a:r>
          </a:p>
          <a:p>
            <a:pPr lvl="1"/>
            <a:r>
              <a:rPr lang="en-US"/>
              <a:t>Spring Expo – April 2, 2002</a:t>
            </a:r>
          </a:p>
          <a:p>
            <a:pPr lvl="1"/>
            <a:r>
              <a:rPr lang="en-US"/>
              <a:t>Fall Expo – October 22, 2002</a:t>
            </a:r>
          </a:p>
          <a:p>
            <a:pPr lvl="1"/>
            <a:r>
              <a:rPr lang="en-US"/>
              <a:t>Winter Expo – January 8, 2003</a:t>
            </a:r>
          </a:p>
          <a:p>
            <a:pPr lvl="1"/>
            <a:r>
              <a:rPr lang="en-US"/>
              <a:t>Summer Expo – July 16, 2003</a:t>
            </a:r>
          </a:p>
          <a:p>
            <a:r>
              <a:rPr lang="en-US"/>
              <a:t>Planning for the Future</a:t>
            </a:r>
          </a:p>
          <a:p>
            <a:pPr lvl="1"/>
            <a:r>
              <a:rPr lang="en-US"/>
              <a:t>Winter Expo – January 8, 2007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Products, value, quality, and service</a:t>
            </a:r>
          </a:p>
          <a:p>
            <a:r>
              <a:rPr lang="en-US" sz="2400"/>
              <a:t>Success is our objective</a:t>
            </a:r>
          </a:p>
          <a:p>
            <a:r>
              <a:rPr lang="en-US" sz="2400"/>
              <a:t>Satisfaction is our mission</a:t>
            </a:r>
          </a:p>
          <a:p>
            <a:r>
              <a:rPr lang="en-US" sz="2400"/>
              <a:t>Partnership is the key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Building Partnerships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b="1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  <a:p>
            <a:endParaRPr lang="en-US" sz="240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  <a:p>
            <a:r>
              <a:rPr lang="en-US" sz="2400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7891" name="Object 1027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p:oleObj spid="_x0000_s37891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Early Monday Delivery</a:t>
            </a:r>
          </a:p>
          <a:p>
            <a:r>
              <a:rPr lang="en-US" dirty="0"/>
              <a:t>Top Manufacturers like </a:t>
            </a:r>
            <a:r>
              <a:rPr lang="en-US" dirty="0" err="1"/>
              <a:t>SportsGalore</a:t>
            </a:r>
            <a:r>
              <a:rPr lang="en-US" dirty="0"/>
              <a:t> and Blueline Equipment</a:t>
            </a:r>
          </a:p>
          <a:p>
            <a:r>
              <a:rPr lang="en-US" dirty="0"/>
              <a:t>Competitive prices compared to </a:t>
            </a:r>
            <a:r>
              <a:rPr lang="en-US" dirty="0"/>
              <a:t>BGFV</a:t>
            </a:r>
            <a:r>
              <a:rPr lang="en-US" dirty="0"/>
              <a:t> </a:t>
            </a:r>
          </a:p>
          <a:p>
            <a:r>
              <a:rPr lang="en-US" dirty="0"/>
              <a:t>After </a:t>
            </a:r>
            <a:r>
              <a:rPr lang="en-US" dirty="0"/>
              <a:t>Market Support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market</a:t>
            </a:r>
          </a:p>
          <a:p>
            <a:pPr lvl="1"/>
            <a:r>
              <a:rPr lang="en-US"/>
              <a:t>Mailings and Telemarketing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apsules">
  <a:themeElements>
    <a:clrScheme name="1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1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E8EED91-63C1-4D42-A417-4EEB823F3B3C}"/>
</file>

<file path=customXml/itemProps2.xml><?xml version="1.0" encoding="utf-8"?>
<ds:datastoreItem xmlns:ds="http://schemas.openxmlformats.org/officeDocument/2006/customXml" ds:itemID="{B55143FE-FE9B-41FD-B6B1-92F382325185}"/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288</TotalTime>
  <Words>213</Words>
  <Application>Microsoft PowerPoint</Application>
  <PresentationFormat>On-screen Show (4:3)</PresentationFormat>
  <Paragraphs>58</Paragraphs>
  <Slides>10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1_Capsules</vt:lpstr>
      <vt:lpstr>Chart</vt:lpstr>
      <vt:lpstr>Making a Business of Recreation</vt:lpstr>
      <vt:lpstr>Success-Satisfaction-Partnership</vt:lpstr>
      <vt:lpstr>Building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  <vt:lpstr>Retail Partners Sporting Expo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Kevin O'Kelly</cp:lastModifiedBy>
  <cp:revision>51</cp:revision>
  <dcterms:created xsi:type="dcterms:W3CDTF">1999-02-17T04:15:08Z</dcterms:created>
  <dcterms:modified xsi:type="dcterms:W3CDTF">2007-09-14T12:10:49Z</dcterms:modified>
</cp:coreProperties>
</file>