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62" r:id="rId5"/>
  </p:sldIdLst>
  <p:sldSz cx="9144000" cy="6858000" type="screen4x3"/>
  <p:notesSz cx="6858000" cy="9144000"/>
  <p:photoAlbum showCaptions="1" layout="1pic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4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slide" Target="slides/slide4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4C6DD-EE0B-41EB-8244-842A6C981E95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45C8-B236-4B67-B780-BF0CC373934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4C6DD-EE0B-41EB-8244-842A6C981E95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45C8-B236-4B67-B780-BF0CC373934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4C6DD-EE0B-41EB-8244-842A6C981E95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45C8-B236-4B67-B780-BF0CC373934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4C6DD-EE0B-41EB-8244-842A6C981E95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45C8-B236-4B67-B780-BF0CC373934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4C6DD-EE0B-41EB-8244-842A6C981E95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45C8-B236-4B67-B780-BF0CC373934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4C6DD-EE0B-41EB-8244-842A6C981E95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45C8-B236-4B67-B780-BF0CC373934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4C6DD-EE0B-41EB-8244-842A6C981E95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45C8-B236-4B67-B780-BF0CC373934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4C6DD-EE0B-41EB-8244-842A6C981E95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45C8-B236-4B67-B780-BF0CC373934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4C6DD-EE0B-41EB-8244-842A6C981E95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45C8-B236-4B67-B780-BF0CC373934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4C6DD-EE0B-41EB-8244-842A6C981E95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45C8-B236-4B67-B780-BF0CC373934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4C6DD-EE0B-41EB-8244-842A6C981E95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E645C8-B236-4B67-B780-BF0CC373934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B4C6DD-EE0B-41EB-8244-842A6C981E95}" type="datetimeFigureOut">
              <a:rPr lang="en-US" smtClean="0"/>
              <a:t>9/6/2007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E645C8-B236-4B67-B780-BF0CC3739342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Photo Album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by User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 noGrp="1" noUngrp="1" noChangeAspect="1"/>
          </p:cNvGrpSpPr>
          <p:nvPr/>
        </p:nvGrpSpPr>
        <p:grpSpPr>
          <a:xfrm>
            <a:off x="914400" y="685800"/>
            <a:ext cx="7315200" cy="5867400"/>
            <a:chOff x="914400" y="685800"/>
            <a:chExt cx="7315200" cy="5867400"/>
          </a:xfrm>
        </p:grpSpPr>
        <p:pic>
          <p:nvPicPr>
            <p:cNvPr id="2" name="Picture 1" descr="Autumn Leaves.jpg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</a:blip>
            <a:stretch>
              <a:fillRect/>
            </a:stretch>
          </p:blipFill>
          <p:spPr>
            <a:xfrm>
              <a:off x="914400" y="685800"/>
              <a:ext cx="7315200" cy="5486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" name="Rectangle 2"/>
            <p:cNvSpPr/>
            <p:nvPr/>
          </p:nvSpPr>
          <p:spPr>
            <a:xfrm>
              <a:off x="914400" y="6210300"/>
              <a:ext cx="73152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85000" lnSpcReduction="20000"/>
            </a:bodyPr>
            <a:lstStyle/>
            <a:p>
              <a:pPr algn="ctr"/>
              <a:r>
                <a:rPr lang="en-GB" sz="2400"/>
                <a:t>Autumn Leaves</a:t>
              </a:r>
              <a:endParaRPr lang="en-GB" sz="2400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 noGrp="1" noUngrp="1" noChangeAspect="1"/>
          </p:cNvGrpSpPr>
          <p:nvPr/>
        </p:nvGrpSpPr>
        <p:grpSpPr>
          <a:xfrm>
            <a:off x="914400" y="685800"/>
            <a:ext cx="7315200" cy="5867400"/>
            <a:chOff x="914400" y="685800"/>
            <a:chExt cx="7315200" cy="5867400"/>
          </a:xfrm>
        </p:grpSpPr>
        <p:pic>
          <p:nvPicPr>
            <p:cNvPr id="2" name="Picture 1" descr="Dock.jpg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</a:blip>
            <a:stretch>
              <a:fillRect/>
            </a:stretch>
          </p:blipFill>
          <p:spPr>
            <a:xfrm>
              <a:off x="914400" y="685800"/>
              <a:ext cx="7315200" cy="5486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" name="Rectangle 2"/>
            <p:cNvSpPr/>
            <p:nvPr/>
          </p:nvSpPr>
          <p:spPr>
            <a:xfrm>
              <a:off x="914400" y="6210300"/>
              <a:ext cx="73152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85000" lnSpcReduction="20000"/>
            </a:bodyPr>
            <a:lstStyle/>
            <a:p>
              <a:pPr algn="ctr"/>
              <a:r>
                <a:rPr lang="en-GB" sz="2400"/>
                <a:t>Dock</a:t>
              </a:r>
              <a:endParaRPr lang="en-GB" sz="2400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>
            <a:grpSpLocks noGrp="1" noUngrp="1" noChangeAspect="1"/>
          </p:cNvGrpSpPr>
          <p:nvPr/>
        </p:nvGrpSpPr>
        <p:grpSpPr>
          <a:xfrm>
            <a:off x="914400" y="685800"/>
            <a:ext cx="7315200" cy="5867400"/>
            <a:chOff x="914400" y="685800"/>
            <a:chExt cx="7315200" cy="5867400"/>
          </a:xfrm>
        </p:grpSpPr>
        <p:pic>
          <p:nvPicPr>
            <p:cNvPr id="2" name="Picture 1" descr="Forest.jpg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</a:blip>
            <a:stretch>
              <a:fillRect/>
            </a:stretch>
          </p:blipFill>
          <p:spPr>
            <a:xfrm>
              <a:off x="914400" y="685800"/>
              <a:ext cx="7315200" cy="5486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" name="Rectangle 2"/>
            <p:cNvSpPr/>
            <p:nvPr/>
          </p:nvSpPr>
          <p:spPr>
            <a:xfrm>
              <a:off x="914400" y="6210300"/>
              <a:ext cx="73152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fontScale="85000" lnSpcReduction="20000"/>
            </a:bodyPr>
            <a:lstStyle/>
            <a:p>
              <a:pPr algn="ctr"/>
              <a:r>
                <a:rPr lang="en-GB" sz="2400"/>
                <a:t>Forest</a:t>
              </a:r>
              <a:endParaRPr lang="en-GB" sz="240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96B26B3-4DD3-44B4-8AD8-6F49599C5012}"/>
</file>

<file path=customXml/itemProps2.xml><?xml version="1.0" encoding="utf-8"?>
<ds:datastoreItem xmlns:ds="http://schemas.openxmlformats.org/officeDocument/2006/customXml" ds:itemID="{01E4A086-2956-4B2F-B16D-C7DAA87B2D85}"/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8</Words>
  <Application>Microsoft Office PowerPoint</Application>
  <PresentationFormat>On-screen Show (4:3)</PresentationFormat>
  <Paragraphs>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Photo Album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 Album</dc:title>
  <dc:creator>Tim Poynter</dc:creator>
  <cp:lastModifiedBy>Tim Poynter</cp:lastModifiedBy>
  <cp:revision>2</cp:revision>
  <dcterms:created xsi:type="dcterms:W3CDTF">2007-09-06T21:34:23Z</dcterms:created>
  <dcterms:modified xsi:type="dcterms:W3CDTF">2007-09-06T21:38:07Z</dcterms:modified>
</cp:coreProperties>
</file>