
<file path=[Content_Types].xml><?xml version="1.0" encoding="utf-8"?>
<Types xmlns="http://schemas.openxmlformats.org/package/2006/content-types"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63" r:id="rId5"/>
    <p:sldId id="257" r:id="rId6"/>
    <p:sldId id="264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7245"/>
    <a:srgbClr val="003300"/>
    <a:srgbClr val="00B0F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2B58F3-36D0-43FB-B3C6-B9726F0F3591}" v="88" dt="2021-04-05T19:10:44.158"/>
    <p1510:client id="{6644BD2F-D84F-4509-BFD0-2CF61DD3B544}" v="263" dt="2021-04-05T15:57:52.8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25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an Cuellar" userId="0f1fc8fb-7269-4de1-b17d-8e0f766223dc" providerId="ADAL" clId="{242B58F3-36D0-43FB-B3C6-B9726F0F3591}"/>
    <pc:docChg chg="modSld modMainMaster">
      <pc:chgData name="Juan Cuellar" userId="0f1fc8fb-7269-4de1-b17d-8e0f766223dc" providerId="ADAL" clId="{242B58F3-36D0-43FB-B3C6-B9726F0F3591}" dt="2021-04-05T19:10:44.158" v="87"/>
      <pc:docMkLst>
        <pc:docMk/>
      </pc:docMkLst>
      <pc:sldChg chg="addSp delSp modSp modTransition">
        <pc:chgData name="Juan Cuellar" userId="0f1fc8fb-7269-4de1-b17d-8e0f766223dc" providerId="ADAL" clId="{242B58F3-36D0-43FB-B3C6-B9726F0F3591}" dt="2021-04-05T18:56:23.080" v="13"/>
        <pc:sldMkLst>
          <pc:docMk/>
          <pc:sldMk cId="0" sldId="257"/>
        </pc:sldMkLst>
        <pc:picChg chg="add del mod">
          <ac:chgData name="Juan Cuellar" userId="0f1fc8fb-7269-4de1-b17d-8e0f766223dc" providerId="ADAL" clId="{242B58F3-36D0-43FB-B3C6-B9726F0F3591}" dt="2021-04-05T18:54:28.972" v="10"/>
          <ac:picMkLst>
            <pc:docMk/>
            <pc:sldMk cId="0" sldId="257"/>
            <ac:picMk id="2" creationId="{FEDCB778-7AB4-4B40-9BA2-2396578231E2}"/>
          </ac:picMkLst>
        </pc:picChg>
        <pc:picChg chg="add del mod">
          <ac:chgData name="Juan Cuellar" userId="0f1fc8fb-7269-4de1-b17d-8e0f766223dc" providerId="ADAL" clId="{242B58F3-36D0-43FB-B3C6-B9726F0F3591}" dt="2021-04-05T18:54:39.167" v="11"/>
          <ac:picMkLst>
            <pc:docMk/>
            <pc:sldMk cId="0" sldId="257"/>
            <ac:picMk id="3" creationId="{E6325DBE-BFA2-433B-BFFE-CF47252812BC}"/>
          </ac:picMkLst>
        </pc:picChg>
        <pc:picChg chg="add del mod">
          <ac:chgData name="Juan Cuellar" userId="0f1fc8fb-7269-4de1-b17d-8e0f766223dc" providerId="ADAL" clId="{242B58F3-36D0-43FB-B3C6-B9726F0F3591}" dt="2021-04-05T18:55:10.192" v="12"/>
          <ac:picMkLst>
            <pc:docMk/>
            <pc:sldMk cId="0" sldId="257"/>
            <ac:picMk id="5" creationId="{47DDE746-2DBF-4BCA-A0AD-9FADCCEED229}"/>
          </ac:picMkLst>
        </pc:picChg>
        <pc:picChg chg="add del mod">
          <ac:chgData name="Juan Cuellar" userId="0f1fc8fb-7269-4de1-b17d-8e0f766223dc" providerId="ADAL" clId="{242B58F3-36D0-43FB-B3C6-B9726F0F3591}" dt="2021-04-05T18:56:23.080" v="13"/>
          <ac:picMkLst>
            <pc:docMk/>
            <pc:sldMk cId="0" sldId="257"/>
            <ac:picMk id="6" creationId="{14D25C97-8519-46B1-85B0-E2387E387951}"/>
          </ac:picMkLst>
        </pc:picChg>
        <pc:picChg chg="add mod">
          <ac:chgData name="Juan Cuellar" userId="0f1fc8fb-7269-4de1-b17d-8e0f766223dc" providerId="ADAL" clId="{242B58F3-36D0-43FB-B3C6-B9726F0F3591}" dt="2021-04-05T18:56:23.080" v="13"/>
          <ac:picMkLst>
            <pc:docMk/>
            <pc:sldMk cId="0" sldId="257"/>
            <ac:picMk id="7" creationId="{8D717A33-037D-435A-8C4E-D51D141647E2}"/>
          </ac:picMkLst>
        </pc:picChg>
        <pc:picChg chg="del">
          <ac:chgData name="Juan Cuellar" userId="0f1fc8fb-7269-4de1-b17d-8e0f766223dc" providerId="ADAL" clId="{242B58F3-36D0-43FB-B3C6-B9726F0F3591}" dt="2021-04-05T18:53:59.659" v="9"/>
          <ac:picMkLst>
            <pc:docMk/>
            <pc:sldMk cId="0" sldId="257"/>
            <ac:picMk id="29" creationId="{8C20C874-710F-4822-976A-6B07055FCDEF}"/>
          </ac:picMkLst>
        </pc:picChg>
      </pc:sldChg>
      <pc:sldChg chg="modTransition">
        <pc:chgData name="Juan Cuellar" userId="0f1fc8fb-7269-4de1-b17d-8e0f766223dc" providerId="ADAL" clId="{242B58F3-36D0-43FB-B3C6-B9726F0F3591}" dt="2021-04-05T19:10:31.272" v="84"/>
        <pc:sldMkLst>
          <pc:docMk/>
          <pc:sldMk cId="906976560" sldId="263"/>
        </pc:sldMkLst>
      </pc:sldChg>
      <pc:sldChg chg="modTransition">
        <pc:chgData name="Juan Cuellar" userId="0f1fc8fb-7269-4de1-b17d-8e0f766223dc" providerId="ADAL" clId="{242B58F3-36D0-43FB-B3C6-B9726F0F3591}" dt="2021-04-05T19:08:02.891" v="80"/>
        <pc:sldMkLst>
          <pc:docMk/>
          <pc:sldMk cId="2323919457" sldId="264"/>
        </pc:sldMkLst>
      </pc:sldChg>
      <pc:sldChg chg="modTransition">
        <pc:chgData name="Juan Cuellar" userId="0f1fc8fb-7269-4de1-b17d-8e0f766223dc" providerId="ADAL" clId="{242B58F3-36D0-43FB-B3C6-B9726F0F3591}" dt="2021-04-05T19:10:44.158" v="87"/>
        <pc:sldMkLst>
          <pc:docMk/>
          <pc:sldMk cId="1866411641" sldId="265"/>
        </pc:sldMkLst>
      </pc:sldChg>
      <pc:sldMasterChg chg="modTransition modSldLayout">
        <pc:chgData name="Juan Cuellar" userId="0f1fc8fb-7269-4de1-b17d-8e0f766223dc" providerId="ADAL" clId="{242B58F3-36D0-43FB-B3C6-B9726F0F3591}" dt="2021-04-05T17:13:39.763" v="8"/>
        <pc:sldMasterMkLst>
          <pc:docMk/>
          <pc:sldMasterMk cId="984932036" sldId="2147483672"/>
        </pc:sldMasterMkLst>
        <pc:sldLayoutChg chg="modTransition">
          <pc:chgData name="Juan Cuellar" userId="0f1fc8fb-7269-4de1-b17d-8e0f766223dc" providerId="ADAL" clId="{242B58F3-36D0-43FB-B3C6-B9726F0F3591}" dt="2021-04-05T17:13:39.763" v="8"/>
          <pc:sldLayoutMkLst>
            <pc:docMk/>
            <pc:sldMasterMk cId="984932036" sldId="2147483672"/>
            <pc:sldLayoutMk cId="4026865563" sldId="2147483673"/>
          </pc:sldLayoutMkLst>
        </pc:sldLayoutChg>
        <pc:sldLayoutChg chg="modTransition">
          <pc:chgData name="Juan Cuellar" userId="0f1fc8fb-7269-4de1-b17d-8e0f766223dc" providerId="ADAL" clId="{242B58F3-36D0-43FB-B3C6-B9726F0F3591}" dt="2021-04-05T17:13:39.763" v="8"/>
          <pc:sldLayoutMkLst>
            <pc:docMk/>
            <pc:sldMasterMk cId="984932036" sldId="2147483672"/>
            <pc:sldLayoutMk cId="269359443" sldId="2147483674"/>
          </pc:sldLayoutMkLst>
        </pc:sldLayoutChg>
        <pc:sldLayoutChg chg="modTransition">
          <pc:chgData name="Juan Cuellar" userId="0f1fc8fb-7269-4de1-b17d-8e0f766223dc" providerId="ADAL" clId="{242B58F3-36D0-43FB-B3C6-B9726F0F3591}" dt="2021-04-05T17:13:39.763" v="8"/>
          <pc:sldLayoutMkLst>
            <pc:docMk/>
            <pc:sldMasterMk cId="984932036" sldId="2147483672"/>
            <pc:sldLayoutMk cId="3695236213" sldId="2147483675"/>
          </pc:sldLayoutMkLst>
        </pc:sldLayoutChg>
        <pc:sldLayoutChg chg="modTransition">
          <pc:chgData name="Juan Cuellar" userId="0f1fc8fb-7269-4de1-b17d-8e0f766223dc" providerId="ADAL" clId="{242B58F3-36D0-43FB-B3C6-B9726F0F3591}" dt="2021-04-05T17:13:39.763" v="8"/>
          <pc:sldLayoutMkLst>
            <pc:docMk/>
            <pc:sldMasterMk cId="984932036" sldId="2147483672"/>
            <pc:sldLayoutMk cId="398289807" sldId="2147483676"/>
          </pc:sldLayoutMkLst>
        </pc:sldLayoutChg>
        <pc:sldLayoutChg chg="modTransition">
          <pc:chgData name="Juan Cuellar" userId="0f1fc8fb-7269-4de1-b17d-8e0f766223dc" providerId="ADAL" clId="{242B58F3-36D0-43FB-B3C6-B9726F0F3591}" dt="2021-04-05T17:13:39.763" v="8"/>
          <pc:sldLayoutMkLst>
            <pc:docMk/>
            <pc:sldMasterMk cId="984932036" sldId="2147483672"/>
            <pc:sldLayoutMk cId="738582542" sldId="2147483677"/>
          </pc:sldLayoutMkLst>
        </pc:sldLayoutChg>
        <pc:sldLayoutChg chg="modTransition">
          <pc:chgData name="Juan Cuellar" userId="0f1fc8fb-7269-4de1-b17d-8e0f766223dc" providerId="ADAL" clId="{242B58F3-36D0-43FB-B3C6-B9726F0F3591}" dt="2021-04-05T17:13:39.763" v="8"/>
          <pc:sldLayoutMkLst>
            <pc:docMk/>
            <pc:sldMasterMk cId="984932036" sldId="2147483672"/>
            <pc:sldLayoutMk cId="3268333051" sldId="2147483678"/>
          </pc:sldLayoutMkLst>
        </pc:sldLayoutChg>
        <pc:sldLayoutChg chg="modTransition">
          <pc:chgData name="Juan Cuellar" userId="0f1fc8fb-7269-4de1-b17d-8e0f766223dc" providerId="ADAL" clId="{242B58F3-36D0-43FB-B3C6-B9726F0F3591}" dt="2021-04-05T17:13:39.763" v="8"/>
          <pc:sldLayoutMkLst>
            <pc:docMk/>
            <pc:sldMasterMk cId="984932036" sldId="2147483672"/>
            <pc:sldLayoutMk cId="1184279624" sldId="2147483679"/>
          </pc:sldLayoutMkLst>
        </pc:sldLayoutChg>
        <pc:sldLayoutChg chg="modTransition">
          <pc:chgData name="Juan Cuellar" userId="0f1fc8fb-7269-4de1-b17d-8e0f766223dc" providerId="ADAL" clId="{242B58F3-36D0-43FB-B3C6-B9726F0F3591}" dt="2021-04-05T17:13:39.763" v="8"/>
          <pc:sldLayoutMkLst>
            <pc:docMk/>
            <pc:sldMasterMk cId="984932036" sldId="2147483672"/>
            <pc:sldLayoutMk cId="785069492" sldId="2147483680"/>
          </pc:sldLayoutMkLst>
        </pc:sldLayoutChg>
        <pc:sldLayoutChg chg="modTransition">
          <pc:chgData name="Juan Cuellar" userId="0f1fc8fb-7269-4de1-b17d-8e0f766223dc" providerId="ADAL" clId="{242B58F3-36D0-43FB-B3C6-B9726F0F3591}" dt="2021-04-05T17:13:39.763" v="8"/>
          <pc:sldLayoutMkLst>
            <pc:docMk/>
            <pc:sldMasterMk cId="984932036" sldId="2147483672"/>
            <pc:sldLayoutMk cId="3496067209" sldId="2147483681"/>
          </pc:sldLayoutMkLst>
        </pc:sldLayoutChg>
        <pc:sldLayoutChg chg="modTransition">
          <pc:chgData name="Juan Cuellar" userId="0f1fc8fb-7269-4de1-b17d-8e0f766223dc" providerId="ADAL" clId="{242B58F3-36D0-43FB-B3C6-B9726F0F3591}" dt="2021-04-05T17:13:39.763" v="8"/>
          <pc:sldLayoutMkLst>
            <pc:docMk/>
            <pc:sldMasterMk cId="984932036" sldId="2147483672"/>
            <pc:sldLayoutMk cId="82138854" sldId="2147483682"/>
          </pc:sldLayoutMkLst>
        </pc:sldLayoutChg>
        <pc:sldLayoutChg chg="modTransition">
          <pc:chgData name="Juan Cuellar" userId="0f1fc8fb-7269-4de1-b17d-8e0f766223dc" providerId="ADAL" clId="{242B58F3-36D0-43FB-B3C6-B9726F0F3591}" dt="2021-04-05T17:13:39.763" v="8"/>
          <pc:sldLayoutMkLst>
            <pc:docMk/>
            <pc:sldMasterMk cId="984932036" sldId="2147483672"/>
            <pc:sldLayoutMk cId="1653094263" sldId="2147483683"/>
          </pc:sldLayoutMkLst>
        </pc:sldLayoutChg>
      </pc:sldMasterChg>
    </pc:docChg>
  </pc:docChgLst>
  <pc:docChgLst>
    <pc:chgData name="Juan Cuellar" userId="0f1fc8fb-7269-4de1-b17d-8e0f766223dc" providerId="ADAL" clId="{6644BD2F-D84F-4509-BFD0-2CF61DD3B544}"/>
    <pc:docChg chg="undo custSel addSld delSld modSld modMainMaster">
      <pc:chgData name="Juan Cuellar" userId="0f1fc8fb-7269-4de1-b17d-8e0f766223dc" providerId="ADAL" clId="{6644BD2F-D84F-4509-BFD0-2CF61DD3B544}" dt="2021-04-05T15:57:52.809" v="700"/>
      <pc:docMkLst>
        <pc:docMk/>
      </pc:docMkLst>
      <pc:sldChg chg="addSp delSp modSp mod modTransition modClrScheme addAnim delAnim modAnim chgLayout">
        <pc:chgData name="Juan Cuellar" userId="0f1fc8fb-7269-4de1-b17d-8e0f766223dc" providerId="ADAL" clId="{6644BD2F-D84F-4509-BFD0-2CF61DD3B544}" dt="2021-04-05T15:57:52.809" v="700"/>
        <pc:sldMkLst>
          <pc:docMk/>
          <pc:sldMk cId="0" sldId="257"/>
        </pc:sldMkLst>
        <pc:spChg chg="add del mod ord">
          <ac:chgData name="Juan Cuellar" userId="0f1fc8fb-7269-4de1-b17d-8e0f766223dc" providerId="ADAL" clId="{6644BD2F-D84F-4509-BFD0-2CF61DD3B544}" dt="2021-04-05T14:43:04.615" v="81" actId="700"/>
          <ac:spMkLst>
            <pc:docMk/>
            <pc:sldMk cId="0" sldId="257"/>
            <ac:spMk id="3" creationId="{F0D6261F-B0D0-4AC9-8AAF-B1E17D1D58A4}"/>
          </ac:spMkLst>
        </pc:spChg>
        <pc:spChg chg="add mod ord">
          <ac:chgData name="Juan Cuellar" userId="0f1fc8fb-7269-4de1-b17d-8e0f766223dc" providerId="ADAL" clId="{6644BD2F-D84F-4509-BFD0-2CF61DD3B544}" dt="2021-04-05T14:55:48.344" v="468" actId="6264"/>
          <ac:spMkLst>
            <pc:docMk/>
            <pc:sldMk cId="0" sldId="257"/>
            <ac:spMk id="4" creationId="{FF501D1E-D2F0-4766-B3A6-BA8CAF0AC7E0}"/>
          </ac:spMkLst>
        </pc:spChg>
        <pc:spChg chg="del mod">
          <ac:chgData name="Juan Cuellar" userId="0f1fc8fb-7269-4de1-b17d-8e0f766223dc" providerId="ADAL" clId="{6644BD2F-D84F-4509-BFD0-2CF61DD3B544}" dt="2021-04-05T14:39:23.391" v="10" actId="478"/>
          <ac:spMkLst>
            <pc:docMk/>
            <pc:sldMk cId="0" sldId="257"/>
            <ac:spMk id="7" creationId="{00000000-0000-0000-0000-000000000000}"/>
          </ac:spMkLst>
        </pc:spChg>
        <pc:spChg chg="add mod ord">
          <ac:chgData name="Juan Cuellar" userId="0f1fc8fb-7269-4de1-b17d-8e0f766223dc" providerId="ADAL" clId="{6644BD2F-D84F-4509-BFD0-2CF61DD3B544}" dt="2021-04-05T15:07:00.151" v="616" actId="6549"/>
          <ac:spMkLst>
            <pc:docMk/>
            <pc:sldMk cId="0" sldId="257"/>
            <ac:spMk id="9" creationId="{56EC554D-F3BB-4779-AC67-AE6E69EB996D}"/>
          </ac:spMkLst>
        </pc:spChg>
        <pc:spChg chg="add mod ord">
          <ac:chgData name="Juan Cuellar" userId="0f1fc8fb-7269-4de1-b17d-8e0f766223dc" providerId="ADAL" clId="{6644BD2F-D84F-4509-BFD0-2CF61DD3B544}" dt="2021-04-05T14:55:48.344" v="468" actId="6264"/>
          <ac:spMkLst>
            <pc:docMk/>
            <pc:sldMk cId="0" sldId="257"/>
            <ac:spMk id="10" creationId="{690395DC-1A24-4452-98FA-B6559EEDAD2E}"/>
          </ac:spMkLst>
        </pc:spChg>
        <pc:spChg chg="add mod ord">
          <ac:chgData name="Juan Cuellar" userId="0f1fc8fb-7269-4de1-b17d-8e0f766223dc" providerId="ADAL" clId="{6644BD2F-D84F-4509-BFD0-2CF61DD3B544}" dt="2021-04-05T15:07:57.721" v="617" actId="6549"/>
          <ac:spMkLst>
            <pc:docMk/>
            <pc:sldMk cId="0" sldId="257"/>
            <ac:spMk id="11" creationId="{B890E07B-5788-46BB-B929-5329726B5137}"/>
          </ac:spMkLst>
        </pc:spChg>
        <pc:spChg chg="add del mod">
          <ac:chgData name="Juan Cuellar" userId="0f1fc8fb-7269-4de1-b17d-8e0f766223dc" providerId="ADAL" clId="{6644BD2F-D84F-4509-BFD0-2CF61DD3B544}" dt="2021-04-05T14:55:48.344" v="468" actId="6264"/>
          <ac:spMkLst>
            <pc:docMk/>
            <pc:sldMk cId="0" sldId="257"/>
            <ac:spMk id="12" creationId="{B1B8F013-542B-474C-A0B3-963EDEC93757}"/>
          </ac:spMkLst>
        </pc:spChg>
        <pc:spChg chg="add del mod">
          <ac:chgData name="Juan Cuellar" userId="0f1fc8fb-7269-4de1-b17d-8e0f766223dc" providerId="ADAL" clId="{6644BD2F-D84F-4509-BFD0-2CF61DD3B544}" dt="2021-04-05T14:55:48.344" v="468" actId="6264"/>
          <ac:spMkLst>
            <pc:docMk/>
            <pc:sldMk cId="0" sldId="257"/>
            <ac:spMk id="13" creationId="{B0978A68-92AA-4200-83B5-EE64998BF8E9}"/>
          </ac:spMkLst>
        </pc:spChg>
        <pc:spChg chg="add mod">
          <ac:chgData name="Juan Cuellar" userId="0f1fc8fb-7269-4de1-b17d-8e0f766223dc" providerId="ADAL" clId="{6644BD2F-D84F-4509-BFD0-2CF61DD3B544}" dt="2021-04-05T14:55:14.264" v="460" actId="207"/>
          <ac:spMkLst>
            <pc:docMk/>
            <pc:sldMk cId="0" sldId="257"/>
            <ac:spMk id="14" creationId="{719EE01C-C76B-4F5B-AF60-963941008B9F}"/>
          </ac:spMkLst>
        </pc:spChg>
        <pc:spChg chg="add mod">
          <ac:chgData name="Juan Cuellar" userId="0f1fc8fb-7269-4de1-b17d-8e0f766223dc" providerId="ADAL" clId="{6644BD2F-D84F-4509-BFD0-2CF61DD3B544}" dt="2021-04-05T14:55:14.264" v="460" actId="207"/>
          <ac:spMkLst>
            <pc:docMk/>
            <pc:sldMk cId="0" sldId="257"/>
            <ac:spMk id="15" creationId="{8FFE2E20-96BD-4B3A-9693-9C16C9E7030C}"/>
          </ac:spMkLst>
        </pc:spChg>
        <pc:spChg chg="add del mod">
          <ac:chgData name="Juan Cuellar" userId="0f1fc8fb-7269-4de1-b17d-8e0f766223dc" providerId="ADAL" clId="{6644BD2F-D84F-4509-BFD0-2CF61DD3B544}" dt="2021-04-05T14:55:48.344" v="468" actId="6264"/>
          <ac:spMkLst>
            <pc:docMk/>
            <pc:sldMk cId="0" sldId="257"/>
            <ac:spMk id="16" creationId="{3C77D4FB-7871-43D3-BD8D-E2C0A7C3B78B}"/>
          </ac:spMkLst>
        </pc:spChg>
        <pc:spChg chg="add del mod">
          <ac:chgData name="Juan Cuellar" userId="0f1fc8fb-7269-4de1-b17d-8e0f766223dc" providerId="ADAL" clId="{6644BD2F-D84F-4509-BFD0-2CF61DD3B544}" dt="2021-04-05T14:55:48.344" v="468" actId="6264"/>
          <ac:spMkLst>
            <pc:docMk/>
            <pc:sldMk cId="0" sldId="257"/>
            <ac:spMk id="17" creationId="{10DA5566-A77E-4AAB-89AC-E960704809A5}"/>
          </ac:spMkLst>
        </pc:spChg>
        <pc:spChg chg="add del mod">
          <ac:chgData name="Juan Cuellar" userId="0f1fc8fb-7269-4de1-b17d-8e0f766223dc" providerId="ADAL" clId="{6644BD2F-D84F-4509-BFD0-2CF61DD3B544}" dt="2021-04-05T14:55:48.344" v="468" actId="6264"/>
          <ac:spMkLst>
            <pc:docMk/>
            <pc:sldMk cId="0" sldId="257"/>
            <ac:spMk id="18" creationId="{07CA4A35-C382-42B0-A353-69036C653125}"/>
          </ac:spMkLst>
        </pc:spChg>
        <pc:spChg chg="add del mod">
          <ac:chgData name="Juan Cuellar" userId="0f1fc8fb-7269-4de1-b17d-8e0f766223dc" providerId="ADAL" clId="{6644BD2F-D84F-4509-BFD0-2CF61DD3B544}" dt="2021-04-05T14:55:48.017" v="467" actId="6264"/>
          <ac:spMkLst>
            <pc:docMk/>
            <pc:sldMk cId="0" sldId="257"/>
            <ac:spMk id="19" creationId="{DEA631F8-64F8-47C1-A4D2-33DBAAC1B67E}"/>
          </ac:spMkLst>
        </pc:spChg>
        <pc:spChg chg="add del mod">
          <ac:chgData name="Juan Cuellar" userId="0f1fc8fb-7269-4de1-b17d-8e0f766223dc" providerId="ADAL" clId="{6644BD2F-D84F-4509-BFD0-2CF61DD3B544}" dt="2021-04-05T14:55:48.017" v="467" actId="6264"/>
          <ac:spMkLst>
            <pc:docMk/>
            <pc:sldMk cId="0" sldId="257"/>
            <ac:spMk id="20" creationId="{7E7D12DE-A1CA-402F-81C4-CB2650680A5F}"/>
          </ac:spMkLst>
        </pc:spChg>
        <pc:spChg chg="add del mod">
          <ac:chgData name="Juan Cuellar" userId="0f1fc8fb-7269-4de1-b17d-8e0f766223dc" providerId="ADAL" clId="{6644BD2F-D84F-4509-BFD0-2CF61DD3B544}" dt="2021-04-05T14:55:48.017" v="467" actId="6264"/>
          <ac:spMkLst>
            <pc:docMk/>
            <pc:sldMk cId="0" sldId="257"/>
            <ac:spMk id="21" creationId="{9FED51F4-D8C2-4EB3-904C-1129A8D84006}"/>
          </ac:spMkLst>
        </pc:spChg>
        <pc:spChg chg="add del mod">
          <ac:chgData name="Juan Cuellar" userId="0f1fc8fb-7269-4de1-b17d-8e0f766223dc" providerId="ADAL" clId="{6644BD2F-D84F-4509-BFD0-2CF61DD3B544}" dt="2021-04-05T14:55:48.017" v="467" actId="6264"/>
          <ac:spMkLst>
            <pc:docMk/>
            <pc:sldMk cId="0" sldId="257"/>
            <ac:spMk id="22" creationId="{BFD488E7-7761-43A2-AD72-F2A8011696AE}"/>
          </ac:spMkLst>
        </pc:spChg>
        <pc:spChg chg="add del mod">
          <ac:chgData name="Juan Cuellar" userId="0f1fc8fb-7269-4de1-b17d-8e0f766223dc" providerId="ADAL" clId="{6644BD2F-D84F-4509-BFD0-2CF61DD3B544}" dt="2021-04-05T14:55:48.017" v="467" actId="6264"/>
          <ac:spMkLst>
            <pc:docMk/>
            <pc:sldMk cId="0" sldId="257"/>
            <ac:spMk id="23" creationId="{6F0849C8-5BF8-43E8-AC08-FCA1B6B16928}"/>
          </ac:spMkLst>
        </pc:spChg>
        <pc:spChg chg="add del mod">
          <ac:chgData name="Juan Cuellar" userId="0f1fc8fb-7269-4de1-b17d-8e0f766223dc" providerId="ADAL" clId="{6644BD2F-D84F-4509-BFD0-2CF61DD3B544}" dt="2021-04-05T14:55:47.366" v="466" actId="6264"/>
          <ac:spMkLst>
            <pc:docMk/>
            <pc:sldMk cId="0" sldId="257"/>
            <ac:spMk id="24" creationId="{E92DBEC3-A6D7-4019-A3A6-96A466F0F4AC}"/>
          </ac:spMkLst>
        </pc:spChg>
        <pc:spChg chg="add del mod">
          <ac:chgData name="Juan Cuellar" userId="0f1fc8fb-7269-4de1-b17d-8e0f766223dc" providerId="ADAL" clId="{6644BD2F-D84F-4509-BFD0-2CF61DD3B544}" dt="2021-04-05T14:55:47.366" v="466" actId="6264"/>
          <ac:spMkLst>
            <pc:docMk/>
            <pc:sldMk cId="0" sldId="257"/>
            <ac:spMk id="25" creationId="{C0A70720-E456-4C57-BF14-0711FBD7E2DE}"/>
          </ac:spMkLst>
        </pc:spChg>
        <pc:spChg chg="add del mod">
          <ac:chgData name="Juan Cuellar" userId="0f1fc8fb-7269-4de1-b17d-8e0f766223dc" providerId="ADAL" clId="{6644BD2F-D84F-4509-BFD0-2CF61DD3B544}" dt="2021-04-05T14:55:47.366" v="466" actId="6264"/>
          <ac:spMkLst>
            <pc:docMk/>
            <pc:sldMk cId="0" sldId="257"/>
            <ac:spMk id="26" creationId="{F2332D38-5208-4E1D-9A04-DE40A063849B}"/>
          </ac:spMkLst>
        </pc:spChg>
        <pc:spChg chg="add del mod">
          <ac:chgData name="Juan Cuellar" userId="0f1fc8fb-7269-4de1-b17d-8e0f766223dc" providerId="ADAL" clId="{6644BD2F-D84F-4509-BFD0-2CF61DD3B544}" dt="2021-04-05T14:55:47.366" v="466" actId="6264"/>
          <ac:spMkLst>
            <pc:docMk/>
            <pc:sldMk cId="0" sldId="257"/>
            <ac:spMk id="27" creationId="{61817A8F-6E2E-4764-B6CB-1685B47328FE}"/>
          </ac:spMkLst>
        </pc:spChg>
        <pc:spChg chg="add del mod">
          <ac:chgData name="Juan Cuellar" userId="0f1fc8fb-7269-4de1-b17d-8e0f766223dc" providerId="ADAL" clId="{6644BD2F-D84F-4509-BFD0-2CF61DD3B544}" dt="2021-04-05T14:55:47.366" v="466" actId="6264"/>
          <ac:spMkLst>
            <pc:docMk/>
            <pc:sldMk cId="0" sldId="257"/>
            <ac:spMk id="28" creationId="{135ECD42-B557-4806-918B-37F9D6359E1E}"/>
          </ac:spMkLst>
        </pc:spChg>
        <pc:spChg chg="mod ord">
          <ac:chgData name="Juan Cuellar" userId="0f1fc8fb-7269-4de1-b17d-8e0f766223dc" providerId="ADAL" clId="{6644BD2F-D84F-4509-BFD0-2CF61DD3B544}" dt="2021-04-05T14:55:56.883" v="473" actId="403"/>
          <ac:spMkLst>
            <pc:docMk/>
            <pc:sldMk cId="0" sldId="257"/>
            <ac:spMk id="3074" creationId="{00000000-0000-0000-0000-000000000000}"/>
          </ac:spMkLst>
        </pc:spChg>
        <pc:spChg chg="del mod">
          <ac:chgData name="Juan Cuellar" userId="0f1fc8fb-7269-4de1-b17d-8e0f766223dc" providerId="ADAL" clId="{6644BD2F-D84F-4509-BFD0-2CF61DD3B544}" dt="2021-04-05T14:39:21.946" v="9" actId="478"/>
          <ac:spMkLst>
            <pc:docMk/>
            <pc:sldMk cId="0" sldId="257"/>
            <ac:spMk id="3098" creationId="{00000000-0000-0000-0000-000000000000}"/>
          </ac:spMkLst>
        </pc:spChg>
        <pc:graphicFrameChg chg="del mod modGraphic">
          <ac:chgData name="Juan Cuellar" userId="0f1fc8fb-7269-4de1-b17d-8e0f766223dc" providerId="ADAL" clId="{6644BD2F-D84F-4509-BFD0-2CF61DD3B544}" dt="2021-04-05T14:42:57.967" v="80" actId="478"/>
          <ac:graphicFrameMkLst>
            <pc:docMk/>
            <pc:sldMk cId="0" sldId="257"/>
            <ac:graphicFrameMk id="5" creationId="{00000000-0000-0000-0000-000000000000}"/>
          </ac:graphicFrameMkLst>
        </pc:graphicFrameChg>
        <pc:graphicFrameChg chg="del mod">
          <ac:chgData name="Juan Cuellar" userId="0f1fc8fb-7269-4de1-b17d-8e0f766223dc" providerId="ADAL" clId="{6644BD2F-D84F-4509-BFD0-2CF61DD3B544}" dt="2021-04-05T14:42:57.967" v="80" actId="478"/>
          <ac:graphicFrameMkLst>
            <pc:docMk/>
            <pc:sldMk cId="0" sldId="257"/>
            <ac:graphicFrameMk id="6" creationId="{00000000-0000-0000-0000-000000000000}"/>
          </ac:graphicFrameMkLst>
        </pc:graphicFrameChg>
        <pc:picChg chg="add del mod">
          <ac:chgData name="Juan Cuellar" userId="0f1fc8fb-7269-4de1-b17d-8e0f766223dc" providerId="ADAL" clId="{6644BD2F-D84F-4509-BFD0-2CF61DD3B544}" dt="2021-04-05T14:42:10.287" v="53" actId="21"/>
          <ac:picMkLst>
            <pc:docMk/>
            <pc:sldMk cId="0" sldId="257"/>
            <ac:picMk id="8" creationId="{81E9CFE5-83C6-4176-9227-E02E972E5542}"/>
          </ac:picMkLst>
        </pc:picChg>
        <pc:picChg chg="add mod">
          <ac:chgData name="Juan Cuellar" userId="0f1fc8fb-7269-4de1-b17d-8e0f766223dc" providerId="ADAL" clId="{6644BD2F-D84F-4509-BFD0-2CF61DD3B544}" dt="2021-04-05T15:14:22.107" v="678"/>
          <ac:picMkLst>
            <pc:docMk/>
            <pc:sldMk cId="0" sldId="257"/>
            <ac:picMk id="29" creationId="{8C20C874-710F-4822-976A-6B07055FCDEF}"/>
          </ac:picMkLst>
        </pc:picChg>
      </pc:sldChg>
      <pc:sldChg chg="del">
        <pc:chgData name="Juan Cuellar" userId="0f1fc8fb-7269-4de1-b17d-8e0f766223dc" providerId="ADAL" clId="{6644BD2F-D84F-4509-BFD0-2CF61DD3B544}" dt="2021-04-05T14:37:23.574" v="0" actId="47"/>
        <pc:sldMkLst>
          <pc:docMk/>
          <pc:sldMk cId="0" sldId="258"/>
        </pc:sldMkLst>
      </pc:sldChg>
      <pc:sldChg chg="del">
        <pc:chgData name="Juan Cuellar" userId="0f1fc8fb-7269-4de1-b17d-8e0f766223dc" providerId="ADAL" clId="{6644BD2F-D84F-4509-BFD0-2CF61DD3B544}" dt="2021-04-05T14:37:26.306" v="1" actId="47"/>
        <pc:sldMkLst>
          <pc:docMk/>
          <pc:sldMk cId="0" sldId="259"/>
        </pc:sldMkLst>
      </pc:sldChg>
      <pc:sldChg chg="del">
        <pc:chgData name="Juan Cuellar" userId="0f1fc8fb-7269-4de1-b17d-8e0f766223dc" providerId="ADAL" clId="{6644BD2F-D84F-4509-BFD0-2CF61DD3B544}" dt="2021-04-05T14:37:31.375" v="2" actId="47"/>
        <pc:sldMkLst>
          <pc:docMk/>
          <pc:sldMk cId="0" sldId="260"/>
        </pc:sldMkLst>
      </pc:sldChg>
      <pc:sldChg chg="del">
        <pc:chgData name="Juan Cuellar" userId="0f1fc8fb-7269-4de1-b17d-8e0f766223dc" providerId="ADAL" clId="{6644BD2F-D84F-4509-BFD0-2CF61DD3B544}" dt="2021-04-05T14:37:31.375" v="2" actId="47"/>
        <pc:sldMkLst>
          <pc:docMk/>
          <pc:sldMk cId="0" sldId="261"/>
        </pc:sldMkLst>
      </pc:sldChg>
      <pc:sldChg chg="addSp delSp modSp mod modTransition modClrScheme modAnim chgLayout">
        <pc:chgData name="Juan Cuellar" userId="0f1fc8fb-7269-4de1-b17d-8e0f766223dc" providerId="ADAL" clId="{6644BD2F-D84F-4509-BFD0-2CF61DD3B544}" dt="2021-04-05T15:57:52.809" v="700"/>
        <pc:sldMkLst>
          <pc:docMk/>
          <pc:sldMk cId="906976560" sldId="263"/>
        </pc:sldMkLst>
        <pc:spChg chg="mod ord">
          <ac:chgData name="Juan Cuellar" userId="0f1fc8fb-7269-4de1-b17d-8e0f766223dc" providerId="ADAL" clId="{6644BD2F-D84F-4509-BFD0-2CF61DD3B544}" dt="2021-04-05T15:11:05.552" v="673" actId="14100"/>
          <ac:spMkLst>
            <pc:docMk/>
            <pc:sldMk cId="906976560" sldId="263"/>
            <ac:spMk id="2" creationId="{00000000-0000-0000-0000-000000000000}"/>
          </ac:spMkLst>
        </pc:spChg>
        <pc:spChg chg="add del mod ord">
          <ac:chgData name="Juan Cuellar" userId="0f1fc8fb-7269-4de1-b17d-8e0f766223dc" providerId="ADAL" clId="{6644BD2F-D84F-4509-BFD0-2CF61DD3B544}" dt="2021-04-05T14:40:29.792" v="17" actId="700"/>
          <ac:spMkLst>
            <pc:docMk/>
            <pc:sldMk cId="906976560" sldId="263"/>
            <ac:spMk id="7" creationId="{09B812C5-CB32-4F58-88B7-7A21A9A1C411}"/>
          </ac:spMkLst>
        </pc:spChg>
        <pc:spChg chg="add del mod ord">
          <ac:chgData name="Juan Cuellar" userId="0f1fc8fb-7269-4de1-b17d-8e0f766223dc" providerId="ADAL" clId="{6644BD2F-D84F-4509-BFD0-2CF61DD3B544}" dt="2021-04-05T14:41:08.986" v="46" actId="478"/>
          <ac:spMkLst>
            <pc:docMk/>
            <pc:sldMk cId="906976560" sldId="263"/>
            <ac:spMk id="8" creationId="{E9F5EDC1-2100-4CB9-9510-6CF0245159FE}"/>
          </ac:spMkLst>
        </pc:spChg>
        <pc:spChg chg="add del mod">
          <ac:chgData name="Juan Cuellar" userId="0f1fc8fb-7269-4de1-b17d-8e0f766223dc" providerId="ADAL" clId="{6644BD2F-D84F-4509-BFD0-2CF61DD3B544}" dt="2021-04-05T14:51:01.491" v="333" actId="6264"/>
          <ac:spMkLst>
            <pc:docMk/>
            <pc:sldMk cId="906976560" sldId="263"/>
            <ac:spMk id="9" creationId="{3521B261-4E9D-4C95-9E6C-1C32676AA1D8}"/>
          </ac:spMkLst>
        </pc:spChg>
        <pc:spChg chg="add del mod ord">
          <ac:chgData name="Juan Cuellar" userId="0f1fc8fb-7269-4de1-b17d-8e0f766223dc" providerId="ADAL" clId="{6644BD2F-D84F-4509-BFD0-2CF61DD3B544}" dt="2021-04-05T14:51:09.249" v="334" actId="478"/>
          <ac:spMkLst>
            <pc:docMk/>
            <pc:sldMk cId="906976560" sldId="263"/>
            <ac:spMk id="10" creationId="{A1E57973-E787-4EE4-9D5D-69BE4FAAB73A}"/>
          </ac:spMkLst>
        </pc:spChg>
        <pc:picChg chg="add del">
          <ac:chgData name="Juan Cuellar" userId="0f1fc8fb-7269-4de1-b17d-8e0f766223dc" providerId="ADAL" clId="{6644BD2F-D84F-4509-BFD0-2CF61DD3B544}" dt="2021-04-05T14:40:22.678" v="15" actId="478"/>
          <ac:picMkLst>
            <pc:docMk/>
            <pc:sldMk cId="906976560" sldId="263"/>
            <ac:picMk id="4" creationId="{9E5C42B6-1C42-4D52-B354-80BF6DCDEFC4}"/>
          </ac:picMkLst>
        </pc:picChg>
        <pc:picChg chg="del mod">
          <ac:chgData name="Juan Cuellar" userId="0f1fc8fb-7269-4de1-b17d-8e0f766223dc" providerId="ADAL" clId="{6644BD2F-D84F-4509-BFD0-2CF61DD3B544}" dt="2021-04-05T14:40:25.031" v="16" actId="478"/>
          <ac:picMkLst>
            <pc:docMk/>
            <pc:sldMk cId="906976560" sldId="263"/>
            <ac:picMk id="5" creationId="{00000000-0000-0000-0000-000000000000}"/>
          </ac:picMkLst>
        </pc:picChg>
        <pc:picChg chg="add del mod">
          <ac:chgData name="Juan Cuellar" userId="0f1fc8fb-7269-4de1-b17d-8e0f766223dc" providerId="ADAL" clId="{6644BD2F-D84F-4509-BFD0-2CF61DD3B544}" dt="2021-04-05T15:12:46.705" v="677"/>
          <ac:picMkLst>
            <pc:docMk/>
            <pc:sldMk cId="906976560" sldId="263"/>
            <ac:picMk id="11" creationId="{D27E8E84-F673-4FC6-997A-0C8A3D7DF982}"/>
          </ac:picMkLst>
        </pc:picChg>
        <pc:picChg chg="add mod">
          <ac:chgData name="Juan Cuellar" userId="0f1fc8fb-7269-4de1-b17d-8e0f766223dc" providerId="ADAL" clId="{6644BD2F-D84F-4509-BFD0-2CF61DD3B544}" dt="2021-04-05T15:12:46.705" v="677"/>
          <ac:picMkLst>
            <pc:docMk/>
            <pc:sldMk cId="906976560" sldId="263"/>
            <ac:picMk id="12" creationId="{65D1689E-0A98-4789-A1FA-D73D7E47BAFB}"/>
          </ac:picMkLst>
        </pc:picChg>
        <pc:picChg chg="add mod">
          <ac:chgData name="Juan Cuellar" userId="0f1fc8fb-7269-4de1-b17d-8e0f766223dc" providerId="ADAL" clId="{6644BD2F-D84F-4509-BFD0-2CF61DD3B544}" dt="2021-04-05T14:51:24.347" v="339" actId="1076"/>
          <ac:picMkLst>
            <pc:docMk/>
            <pc:sldMk cId="906976560" sldId="263"/>
            <ac:picMk id="1026" creationId="{E9F92FB5-73CE-4665-9021-66CCFED1C131}"/>
          </ac:picMkLst>
        </pc:picChg>
      </pc:sldChg>
      <pc:sldChg chg="del">
        <pc:chgData name="Juan Cuellar" userId="0f1fc8fb-7269-4de1-b17d-8e0f766223dc" providerId="ADAL" clId="{6644BD2F-D84F-4509-BFD0-2CF61DD3B544}" dt="2021-04-05T14:37:31.375" v="2" actId="47"/>
        <pc:sldMkLst>
          <pc:docMk/>
          <pc:sldMk cId="1325813157" sldId="264"/>
        </pc:sldMkLst>
      </pc:sldChg>
      <pc:sldChg chg="addSp modSp add mod modTransition modAnim">
        <pc:chgData name="Juan Cuellar" userId="0f1fc8fb-7269-4de1-b17d-8e0f766223dc" providerId="ADAL" clId="{6644BD2F-D84F-4509-BFD0-2CF61DD3B544}" dt="2021-04-05T15:57:52.809" v="700"/>
        <pc:sldMkLst>
          <pc:docMk/>
          <pc:sldMk cId="2323919457" sldId="264"/>
        </pc:sldMkLst>
        <pc:spChg chg="add mod">
          <ac:chgData name="Juan Cuellar" userId="0f1fc8fb-7269-4de1-b17d-8e0f766223dc" providerId="ADAL" clId="{6644BD2F-D84F-4509-BFD0-2CF61DD3B544}" dt="2021-04-05T15:04:39.633" v="577" actId="1076"/>
          <ac:spMkLst>
            <pc:docMk/>
            <pc:sldMk cId="2323919457" sldId="264"/>
            <ac:spMk id="7" creationId="{A0DCDD3C-DEAB-471B-A29A-9BFB31BC6AEE}"/>
          </ac:spMkLst>
        </pc:spChg>
        <pc:spChg chg="mod">
          <ac:chgData name="Juan Cuellar" userId="0f1fc8fb-7269-4de1-b17d-8e0f766223dc" providerId="ADAL" clId="{6644BD2F-D84F-4509-BFD0-2CF61DD3B544}" dt="2021-04-05T14:56:14.073" v="481" actId="255"/>
          <ac:spMkLst>
            <pc:docMk/>
            <pc:sldMk cId="2323919457" sldId="264"/>
            <ac:spMk id="3074" creationId="{00000000-0000-0000-0000-000000000000}"/>
          </ac:spMkLst>
        </pc:spChg>
        <pc:graphicFrameChg chg="mod modGraphic">
          <ac:chgData name="Juan Cuellar" userId="0f1fc8fb-7269-4de1-b17d-8e0f766223dc" providerId="ADAL" clId="{6644BD2F-D84F-4509-BFD0-2CF61DD3B544}" dt="2021-04-05T15:04:19.256" v="576" actId="1036"/>
          <ac:graphicFrameMkLst>
            <pc:docMk/>
            <pc:sldMk cId="2323919457" sldId="264"/>
            <ac:graphicFrameMk id="6" creationId="{00000000-0000-0000-0000-000000000000}"/>
          </ac:graphicFrameMkLst>
        </pc:graphicFrameChg>
        <pc:picChg chg="add mod">
          <ac:chgData name="Juan Cuellar" userId="0f1fc8fb-7269-4de1-b17d-8e0f766223dc" providerId="ADAL" clId="{6644BD2F-D84F-4509-BFD0-2CF61DD3B544}" dt="2021-04-05T15:17:18.170" v="679"/>
          <ac:picMkLst>
            <pc:docMk/>
            <pc:sldMk cId="2323919457" sldId="264"/>
            <ac:picMk id="3" creationId="{5531F1A1-C5EF-4831-9422-15FAD979A530}"/>
          </ac:picMkLst>
        </pc:picChg>
      </pc:sldChg>
      <pc:sldChg chg="addSp delSp modSp add mod modTransition">
        <pc:chgData name="Juan Cuellar" userId="0f1fc8fb-7269-4de1-b17d-8e0f766223dc" providerId="ADAL" clId="{6644BD2F-D84F-4509-BFD0-2CF61DD3B544}" dt="2021-04-05T15:57:52.809" v="700"/>
        <pc:sldMkLst>
          <pc:docMk/>
          <pc:sldMk cId="1866411641" sldId="265"/>
        </pc:sldMkLst>
        <pc:spChg chg="mod">
          <ac:chgData name="Juan Cuellar" userId="0f1fc8fb-7269-4de1-b17d-8e0f766223dc" providerId="ADAL" clId="{6644BD2F-D84F-4509-BFD0-2CF61DD3B544}" dt="2021-04-05T15:10:38.044" v="661"/>
          <ac:spMkLst>
            <pc:docMk/>
            <pc:sldMk cId="1866411641" sldId="265"/>
            <ac:spMk id="2" creationId="{00000000-0000-0000-0000-000000000000}"/>
          </ac:spMkLst>
        </pc:spChg>
        <pc:picChg chg="add del mod">
          <ac:chgData name="Juan Cuellar" userId="0f1fc8fb-7269-4de1-b17d-8e0f766223dc" providerId="ADAL" clId="{6644BD2F-D84F-4509-BFD0-2CF61DD3B544}" dt="2021-04-05T15:19:52.831" v="681"/>
          <ac:picMkLst>
            <pc:docMk/>
            <pc:sldMk cId="1866411641" sldId="265"/>
            <ac:picMk id="3" creationId="{1FA3B124-981D-4773-9678-DDE9D7A34F1E}"/>
          </ac:picMkLst>
        </pc:picChg>
        <pc:picChg chg="add mod">
          <ac:chgData name="Juan Cuellar" userId="0f1fc8fb-7269-4de1-b17d-8e0f766223dc" providerId="ADAL" clId="{6644BD2F-D84F-4509-BFD0-2CF61DD3B544}" dt="2021-04-05T15:19:52.831" v="681"/>
          <ac:picMkLst>
            <pc:docMk/>
            <pc:sldMk cId="1866411641" sldId="265"/>
            <ac:picMk id="4" creationId="{2CFE33DB-A135-4BD7-941C-BBA757390A63}"/>
          </ac:picMkLst>
        </pc:picChg>
      </pc:sldChg>
      <pc:sldChg chg="del">
        <pc:chgData name="Juan Cuellar" userId="0f1fc8fb-7269-4de1-b17d-8e0f766223dc" providerId="ADAL" clId="{6644BD2F-D84F-4509-BFD0-2CF61DD3B544}" dt="2021-04-05T14:37:31.375" v="2" actId="47"/>
        <pc:sldMkLst>
          <pc:docMk/>
          <pc:sldMk cId="2561938918" sldId="265"/>
        </pc:sldMkLst>
      </pc:sldChg>
      <pc:sldChg chg="del">
        <pc:chgData name="Juan Cuellar" userId="0f1fc8fb-7269-4de1-b17d-8e0f766223dc" providerId="ADAL" clId="{6644BD2F-D84F-4509-BFD0-2CF61DD3B544}" dt="2021-04-05T14:37:31.375" v="2" actId="47"/>
        <pc:sldMkLst>
          <pc:docMk/>
          <pc:sldMk cId="4130461420" sldId="267"/>
        </pc:sldMkLst>
      </pc:sldChg>
      <pc:sldChg chg="del">
        <pc:chgData name="Juan Cuellar" userId="0f1fc8fb-7269-4de1-b17d-8e0f766223dc" providerId="ADAL" clId="{6644BD2F-D84F-4509-BFD0-2CF61DD3B544}" dt="2021-04-05T14:37:31.375" v="2" actId="47"/>
        <pc:sldMkLst>
          <pc:docMk/>
          <pc:sldMk cId="846023394" sldId="269"/>
        </pc:sldMkLst>
      </pc:sldChg>
      <pc:sldChg chg="del">
        <pc:chgData name="Juan Cuellar" userId="0f1fc8fb-7269-4de1-b17d-8e0f766223dc" providerId="ADAL" clId="{6644BD2F-D84F-4509-BFD0-2CF61DD3B544}" dt="2021-04-05T14:37:31.375" v="2" actId="47"/>
        <pc:sldMkLst>
          <pc:docMk/>
          <pc:sldMk cId="782191084" sldId="270"/>
        </pc:sldMkLst>
      </pc:sldChg>
      <pc:sldChg chg="del">
        <pc:chgData name="Juan Cuellar" userId="0f1fc8fb-7269-4de1-b17d-8e0f766223dc" providerId="ADAL" clId="{6644BD2F-D84F-4509-BFD0-2CF61DD3B544}" dt="2021-04-05T14:37:31.375" v="2" actId="47"/>
        <pc:sldMkLst>
          <pc:docMk/>
          <pc:sldMk cId="4285808513" sldId="271"/>
        </pc:sldMkLst>
      </pc:sldChg>
      <pc:sldChg chg="del">
        <pc:chgData name="Juan Cuellar" userId="0f1fc8fb-7269-4de1-b17d-8e0f766223dc" providerId="ADAL" clId="{6644BD2F-D84F-4509-BFD0-2CF61DD3B544}" dt="2021-04-05T14:37:31.375" v="2" actId="47"/>
        <pc:sldMkLst>
          <pc:docMk/>
          <pc:sldMk cId="1590073776" sldId="272"/>
        </pc:sldMkLst>
      </pc:sldChg>
      <pc:sldMasterChg chg="modSp modSldLayout">
        <pc:chgData name="Juan Cuellar" userId="0f1fc8fb-7269-4de1-b17d-8e0f766223dc" providerId="ADAL" clId="{6644BD2F-D84F-4509-BFD0-2CF61DD3B544}" dt="2021-04-05T14:38:18.132" v="3"/>
        <pc:sldMasterMkLst>
          <pc:docMk/>
          <pc:sldMasterMk cId="0" sldId="2147483648"/>
        </pc:sldMasterMkLst>
        <pc:spChg chg="mod">
          <ac:chgData name="Juan Cuellar" userId="0f1fc8fb-7269-4de1-b17d-8e0f766223dc" providerId="ADAL" clId="{6644BD2F-D84F-4509-BFD0-2CF61DD3B544}" dt="2021-04-05T14:38:18.132" v="3"/>
          <ac:spMkLst>
            <pc:docMk/>
            <pc:sldMasterMk cId="0" sldId="2147483648"/>
            <ac:spMk id="4" creationId="{00000000-0000-0000-0000-000000000000}"/>
          </ac:spMkLst>
        </pc:spChg>
        <pc:spChg chg="mod">
          <ac:chgData name="Juan Cuellar" userId="0f1fc8fb-7269-4de1-b17d-8e0f766223dc" providerId="ADAL" clId="{6644BD2F-D84F-4509-BFD0-2CF61DD3B544}" dt="2021-04-05T14:38:18.132" v="3"/>
          <ac:spMkLst>
            <pc:docMk/>
            <pc:sldMasterMk cId="0" sldId="2147483648"/>
            <ac:spMk id="5" creationId="{00000000-0000-0000-0000-000000000000}"/>
          </ac:spMkLst>
        </pc:spChg>
        <pc:spChg chg="mod">
          <ac:chgData name="Juan Cuellar" userId="0f1fc8fb-7269-4de1-b17d-8e0f766223dc" providerId="ADAL" clId="{6644BD2F-D84F-4509-BFD0-2CF61DD3B544}" dt="2021-04-05T14:38:18.132" v="3"/>
          <ac:spMkLst>
            <pc:docMk/>
            <pc:sldMasterMk cId="0" sldId="2147483648"/>
            <ac:spMk id="6" creationId="{00000000-0000-0000-0000-000000000000}"/>
          </ac:spMkLst>
        </pc:spChg>
        <pc:spChg chg="mod">
          <ac:chgData name="Juan Cuellar" userId="0f1fc8fb-7269-4de1-b17d-8e0f766223dc" providerId="ADAL" clId="{6644BD2F-D84F-4509-BFD0-2CF61DD3B544}" dt="2021-04-05T14:38:18.132" v="3"/>
          <ac:spMkLst>
            <pc:docMk/>
            <pc:sldMasterMk cId="0" sldId="2147483648"/>
            <ac:spMk id="1026" creationId="{00000000-0000-0000-0000-000000000000}"/>
          </ac:spMkLst>
        </pc:spChg>
        <pc:spChg chg="mod">
          <ac:chgData name="Juan Cuellar" userId="0f1fc8fb-7269-4de1-b17d-8e0f766223dc" providerId="ADAL" clId="{6644BD2F-D84F-4509-BFD0-2CF61DD3B544}" dt="2021-04-05T14:38:18.132" v="3"/>
          <ac:spMkLst>
            <pc:docMk/>
            <pc:sldMasterMk cId="0" sldId="2147483648"/>
            <ac:spMk id="1027" creationId="{00000000-0000-0000-0000-000000000000}"/>
          </ac:spMkLst>
        </pc:spChg>
        <pc:sldLayoutChg chg="modSp">
          <pc:chgData name="Juan Cuellar" userId="0f1fc8fb-7269-4de1-b17d-8e0f766223dc" providerId="ADAL" clId="{6644BD2F-D84F-4509-BFD0-2CF61DD3B544}" dt="2021-04-05T14:38:18.132" v="3"/>
          <pc:sldLayoutMkLst>
            <pc:docMk/>
            <pc:sldMasterMk cId="0" sldId="2147483648"/>
            <pc:sldLayoutMk cId="0" sldId="2147483649"/>
          </pc:sldLayoutMkLst>
          <pc:spChg chg="mod">
            <ac:chgData name="Juan Cuellar" userId="0f1fc8fb-7269-4de1-b17d-8e0f766223dc" providerId="ADAL" clId="{6644BD2F-D84F-4509-BFD0-2CF61DD3B544}" dt="2021-04-05T14:38:18.132" v="3"/>
            <ac:spMkLst>
              <pc:docMk/>
              <pc:sldMasterMk cId="0" sldId="2147483648"/>
              <pc:sldLayoutMk cId="0" sldId="2147483649"/>
              <ac:spMk id="2" creationId="{00000000-0000-0000-0000-000000000000}"/>
            </ac:spMkLst>
          </pc:spChg>
          <pc:spChg chg="mod">
            <ac:chgData name="Juan Cuellar" userId="0f1fc8fb-7269-4de1-b17d-8e0f766223dc" providerId="ADAL" clId="{6644BD2F-D84F-4509-BFD0-2CF61DD3B544}" dt="2021-04-05T14:38:18.132" v="3"/>
            <ac:spMkLst>
              <pc:docMk/>
              <pc:sldMasterMk cId="0" sldId="2147483648"/>
              <pc:sldLayoutMk cId="0" sldId="2147483649"/>
              <ac:spMk id="3" creationId="{00000000-0000-0000-0000-000000000000}"/>
            </ac:spMkLst>
          </pc:spChg>
        </pc:sldLayoutChg>
        <pc:sldLayoutChg chg="modSp">
          <pc:chgData name="Juan Cuellar" userId="0f1fc8fb-7269-4de1-b17d-8e0f766223dc" providerId="ADAL" clId="{6644BD2F-D84F-4509-BFD0-2CF61DD3B544}" dt="2021-04-05T14:38:18.132" v="3"/>
          <pc:sldLayoutMkLst>
            <pc:docMk/>
            <pc:sldMasterMk cId="0" sldId="2147483648"/>
            <pc:sldLayoutMk cId="0" sldId="2147483651"/>
          </pc:sldLayoutMkLst>
          <pc:spChg chg="mod">
            <ac:chgData name="Juan Cuellar" userId="0f1fc8fb-7269-4de1-b17d-8e0f766223dc" providerId="ADAL" clId="{6644BD2F-D84F-4509-BFD0-2CF61DD3B544}" dt="2021-04-05T14:38:18.132" v="3"/>
            <ac:spMkLst>
              <pc:docMk/>
              <pc:sldMasterMk cId="0" sldId="2147483648"/>
              <pc:sldLayoutMk cId="0" sldId="2147483651"/>
              <ac:spMk id="2" creationId="{00000000-0000-0000-0000-000000000000}"/>
            </ac:spMkLst>
          </pc:spChg>
          <pc:spChg chg="mod">
            <ac:chgData name="Juan Cuellar" userId="0f1fc8fb-7269-4de1-b17d-8e0f766223dc" providerId="ADAL" clId="{6644BD2F-D84F-4509-BFD0-2CF61DD3B544}" dt="2021-04-05T14:38:18.132" v="3"/>
            <ac:spMkLst>
              <pc:docMk/>
              <pc:sldMasterMk cId="0" sldId="2147483648"/>
              <pc:sldLayoutMk cId="0" sldId="2147483651"/>
              <ac:spMk id="3" creationId="{00000000-0000-0000-0000-000000000000}"/>
            </ac:spMkLst>
          </pc:spChg>
        </pc:sldLayoutChg>
        <pc:sldLayoutChg chg="modSp">
          <pc:chgData name="Juan Cuellar" userId="0f1fc8fb-7269-4de1-b17d-8e0f766223dc" providerId="ADAL" clId="{6644BD2F-D84F-4509-BFD0-2CF61DD3B544}" dt="2021-04-05T14:38:18.132" v="3"/>
          <pc:sldLayoutMkLst>
            <pc:docMk/>
            <pc:sldMasterMk cId="0" sldId="2147483648"/>
            <pc:sldLayoutMk cId="0" sldId="2147483652"/>
          </pc:sldLayoutMkLst>
          <pc:spChg chg="mod">
            <ac:chgData name="Juan Cuellar" userId="0f1fc8fb-7269-4de1-b17d-8e0f766223dc" providerId="ADAL" clId="{6644BD2F-D84F-4509-BFD0-2CF61DD3B544}" dt="2021-04-05T14:38:18.132" v="3"/>
            <ac:spMkLst>
              <pc:docMk/>
              <pc:sldMasterMk cId="0" sldId="2147483648"/>
              <pc:sldLayoutMk cId="0" sldId="2147483652"/>
              <ac:spMk id="3" creationId="{00000000-0000-0000-0000-000000000000}"/>
            </ac:spMkLst>
          </pc:spChg>
          <pc:spChg chg="mod">
            <ac:chgData name="Juan Cuellar" userId="0f1fc8fb-7269-4de1-b17d-8e0f766223dc" providerId="ADAL" clId="{6644BD2F-D84F-4509-BFD0-2CF61DD3B544}" dt="2021-04-05T14:38:18.132" v="3"/>
            <ac:spMkLst>
              <pc:docMk/>
              <pc:sldMasterMk cId="0" sldId="2147483648"/>
              <pc:sldLayoutMk cId="0" sldId="2147483652"/>
              <ac:spMk id="4" creationId="{00000000-0000-0000-0000-000000000000}"/>
            </ac:spMkLst>
          </pc:spChg>
        </pc:sldLayoutChg>
        <pc:sldLayoutChg chg="modSp">
          <pc:chgData name="Juan Cuellar" userId="0f1fc8fb-7269-4de1-b17d-8e0f766223dc" providerId="ADAL" clId="{6644BD2F-D84F-4509-BFD0-2CF61DD3B544}" dt="2021-04-05T14:38:18.132" v="3"/>
          <pc:sldLayoutMkLst>
            <pc:docMk/>
            <pc:sldMasterMk cId="0" sldId="2147483648"/>
            <pc:sldLayoutMk cId="0" sldId="2147483653"/>
          </pc:sldLayoutMkLst>
          <pc:spChg chg="mod">
            <ac:chgData name="Juan Cuellar" userId="0f1fc8fb-7269-4de1-b17d-8e0f766223dc" providerId="ADAL" clId="{6644BD2F-D84F-4509-BFD0-2CF61DD3B544}" dt="2021-04-05T14:38:18.132" v="3"/>
            <ac:spMkLst>
              <pc:docMk/>
              <pc:sldMasterMk cId="0" sldId="2147483648"/>
              <pc:sldLayoutMk cId="0" sldId="2147483653"/>
              <ac:spMk id="3" creationId="{00000000-0000-0000-0000-000000000000}"/>
            </ac:spMkLst>
          </pc:spChg>
          <pc:spChg chg="mod">
            <ac:chgData name="Juan Cuellar" userId="0f1fc8fb-7269-4de1-b17d-8e0f766223dc" providerId="ADAL" clId="{6644BD2F-D84F-4509-BFD0-2CF61DD3B544}" dt="2021-04-05T14:38:18.132" v="3"/>
            <ac:spMkLst>
              <pc:docMk/>
              <pc:sldMasterMk cId="0" sldId="2147483648"/>
              <pc:sldLayoutMk cId="0" sldId="2147483653"/>
              <ac:spMk id="4" creationId="{00000000-0000-0000-0000-000000000000}"/>
            </ac:spMkLst>
          </pc:spChg>
          <pc:spChg chg="mod">
            <ac:chgData name="Juan Cuellar" userId="0f1fc8fb-7269-4de1-b17d-8e0f766223dc" providerId="ADAL" clId="{6644BD2F-D84F-4509-BFD0-2CF61DD3B544}" dt="2021-04-05T14:38:18.132" v="3"/>
            <ac:spMkLst>
              <pc:docMk/>
              <pc:sldMasterMk cId="0" sldId="2147483648"/>
              <pc:sldLayoutMk cId="0" sldId="2147483653"/>
              <ac:spMk id="5" creationId="{00000000-0000-0000-0000-000000000000}"/>
            </ac:spMkLst>
          </pc:spChg>
          <pc:spChg chg="mod">
            <ac:chgData name="Juan Cuellar" userId="0f1fc8fb-7269-4de1-b17d-8e0f766223dc" providerId="ADAL" clId="{6644BD2F-D84F-4509-BFD0-2CF61DD3B544}" dt="2021-04-05T14:38:18.132" v="3"/>
            <ac:spMkLst>
              <pc:docMk/>
              <pc:sldMasterMk cId="0" sldId="2147483648"/>
              <pc:sldLayoutMk cId="0" sldId="2147483653"/>
              <ac:spMk id="6" creationId="{00000000-0000-0000-0000-000000000000}"/>
            </ac:spMkLst>
          </pc:spChg>
        </pc:sldLayoutChg>
        <pc:sldLayoutChg chg="modSp">
          <pc:chgData name="Juan Cuellar" userId="0f1fc8fb-7269-4de1-b17d-8e0f766223dc" providerId="ADAL" clId="{6644BD2F-D84F-4509-BFD0-2CF61DD3B544}" dt="2021-04-05T14:38:18.132" v="3"/>
          <pc:sldLayoutMkLst>
            <pc:docMk/>
            <pc:sldMasterMk cId="0" sldId="2147483648"/>
            <pc:sldLayoutMk cId="0" sldId="2147483656"/>
          </pc:sldLayoutMkLst>
          <pc:spChg chg="mod">
            <ac:chgData name="Juan Cuellar" userId="0f1fc8fb-7269-4de1-b17d-8e0f766223dc" providerId="ADAL" clId="{6644BD2F-D84F-4509-BFD0-2CF61DD3B544}" dt="2021-04-05T14:38:18.132" v="3"/>
            <ac:spMkLst>
              <pc:docMk/>
              <pc:sldMasterMk cId="0" sldId="2147483648"/>
              <pc:sldLayoutMk cId="0" sldId="2147483656"/>
              <ac:spMk id="2" creationId="{00000000-0000-0000-0000-000000000000}"/>
            </ac:spMkLst>
          </pc:spChg>
          <pc:spChg chg="mod">
            <ac:chgData name="Juan Cuellar" userId="0f1fc8fb-7269-4de1-b17d-8e0f766223dc" providerId="ADAL" clId="{6644BD2F-D84F-4509-BFD0-2CF61DD3B544}" dt="2021-04-05T14:38:18.132" v="3"/>
            <ac:spMkLst>
              <pc:docMk/>
              <pc:sldMasterMk cId="0" sldId="2147483648"/>
              <pc:sldLayoutMk cId="0" sldId="2147483656"/>
              <ac:spMk id="3" creationId="{00000000-0000-0000-0000-000000000000}"/>
            </ac:spMkLst>
          </pc:spChg>
          <pc:spChg chg="mod">
            <ac:chgData name="Juan Cuellar" userId="0f1fc8fb-7269-4de1-b17d-8e0f766223dc" providerId="ADAL" clId="{6644BD2F-D84F-4509-BFD0-2CF61DD3B544}" dt="2021-04-05T14:38:18.132" v="3"/>
            <ac:spMkLst>
              <pc:docMk/>
              <pc:sldMasterMk cId="0" sldId="2147483648"/>
              <pc:sldLayoutMk cId="0" sldId="2147483656"/>
              <ac:spMk id="4" creationId="{00000000-0000-0000-0000-000000000000}"/>
            </ac:spMkLst>
          </pc:spChg>
        </pc:sldLayoutChg>
        <pc:sldLayoutChg chg="modSp">
          <pc:chgData name="Juan Cuellar" userId="0f1fc8fb-7269-4de1-b17d-8e0f766223dc" providerId="ADAL" clId="{6644BD2F-D84F-4509-BFD0-2CF61DD3B544}" dt="2021-04-05T14:38:18.132" v="3"/>
          <pc:sldLayoutMkLst>
            <pc:docMk/>
            <pc:sldMasterMk cId="0" sldId="2147483648"/>
            <pc:sldLayoutMk cId="0" sldId="2147483657"/>
          </pc:sldLayoutMkLst>
          <pc:spChg chg="mod">
            <ac:chgData name="Juan Cuellar" userId="0f1fc8fb-7269-4de1-b17d-8e0f766223dc" providerId="ADAL" clId="{6644BD2F-D84F-4509-BFD0-2CF61DD3B544}" dt="2021-04-05T14:38:18.132" v="3"/>
            <ac:spMkLst>
              <pc:docMk/>
              <pc:sldMasterMk cId="0" sldId="2147483648"/>
              <pc:sldLayoutMk cId="0" sldId="2147483657"/>
              <ac:spMk id="2" creationId="{00000000-0000-0000-0000-000000000000}"/>
            </ac:spMkLst>
          </pc:spChg>
          <pc:spChg chg="mod">
            <ac:chgData name="Juan Cuellar" userId="0f1fc8fb-7269-4de1-b17d-8e0f766223dc" providerId="ADAL" clId="{6644BD2F-D84F-4509-BFD0-2CF61DD3B544}" dt="2021-04-05T14:38:18.132" v="3"/>
            <ac:spMkLst>
              <pc:docMk/>
              <pc:sldMasterMk cId="0" sldId="2147483648"/>
              <pc:sldLayoutMk cId="0" sldId="2147483657"/>
              <ac:spMk id="3" creationId="{00000000-0000-0000-0000-000000000000}"/>
            </ac:spMkLst>
          </pc:spChg>
          <pc:spChg chg="mod">
            <ac:chgData name="Juan Cuellar" userId="0f1fc8fb-7269-4de1-b17d-8e0f766223dc" providerId="ADAL" clId="{6644BD2F-D84F-4509-BFD0-2CF61DD3B544}" dt="2021-04-05T14:38:18.132" v="3"/>
            <ac:spMkLst>
              <pc:docMk/>
              <pc:sldMasterMk cId="0" sldId="2147483648"/>
              <pc:sldLayoutMk cId="0" sldId="2147483657"/>
              <ac:spMk id="4" creationId="{00000000-0000-0000-0000-000000000000}"/>
            </ac:spMkLst>
          </pc:spChg>
        </pc:sldLayoutChg>
        <pc:sldLayoutChg chg="modSp">
          <pc:chgData name="Juan Cuellar" userId="0f1fc8fb-7269-4de1-b17d-8e0f766223dc" providerId="ADAL" clId="{6644BD2F-D84F-4509-BFD0-2CF61DD3B544}" dt="2021-04-05T14:38:18.132" v="3"/>
          <pc:sldLayoutMkLst>
            <pc:docMk/>
            <pc:sldMasterMk cId="0" sldId="2147483648"/>
            <pc:sldLayoutMk cId="0" sldId="2147483659"/>
          </pc:sldLayoutMkLst>
          <pc:spChg chg="mod">
            <ac:chgData name="Juan Cuellar" userId="0f1fc8fb-7269-4de1-b17d-8e0f766223dc" providerId="ADAL" clId="{6644BD2F-D84F-4509-BFD0-2CF61DD3B544}" dt="2021-04-05T14:38:18.132" v="3"/>
            <ac:spMkLst>
              <pc:docMk/>
              <pc:sldMasterMk cId="0" sldId="2147483648"/>
              <pc:sldLayoutMk cId="0" sldId="2147483659"/>
              <ac:spMk id="2" creationId="{00000000-0000-0000-0000-000000000000}"/>
            </ac:spMkLst>
          </pc:spChg>
          <pc:spChg chg="mod">
            <ac:chgData name="Juan Cuellar" userId="0f1fc8fb-7269-4de1-b17d-8e0f766223dc" providerId="ADAL" clId="{6644BD2F-D84F-4509-BFD0-2CF61DD3B544}" dt="2021-04-05T14:38:18.132" v="3"/>
            <ac:spMkLst>
              <pc:docMk/>
              <pc:sldMasterMk cId="0" sldId="2147483648"/>
              <pc:sldLayoutMk cId="0" sldId="2147483659"/>
              <ac:spMk id="3" creationId="{00000000-0000-0000-0000-000000000000}"/>
            </ac:spMkLst>
          </pc:spChg>
        </pc:sldLayoutChg>
      </pc:sldMasterChg>
      <pc:sldMasterChg chg="modTransition modSldLayout">
        <pc:chgData name="Juan Cuellar" userId="0f1fc8fb-7269-4de1-b17d-8e0f766223dc" providerId="ADAL" clId="{6644BD2F-D84F-4509-BFD0-2CF61DD3B544}" dt="2021-04-05T15:55:58.222" v="688"/>
        <pc:sldMasterMkLst>
          <pc:docMk/>
          <pc:sldMasterMk cId="984932036" sldId="2147483672"/>
        </pc:sldMasterMkLst>
        <pc:sldLayoutChg chg="modSp mod modTransition">
          <pc:chgData name="Juan Cuellar" userId="0f1fc8fb-7269-4de1-b17d-8e0f766223dc" providerId="ADAL" clId="{6644BD2F-D84F-4509-BFD0-2CF61DD3B544}" dt="2021-04-05T15:55:58.222" v="688"/>
          <pc:sldLayoutMkLst>
            <pc:docMk/>
            <pc:sldMasterMk cId="984932036" sldId="2147483672"/>
            <pc:sldLayoutMk cId="4026865563" sldId="2147483673"/>
          </pc:sldLayoutMkLst>
          <pc:spChg chg="mod">
            <ac:chgData name="Juan Cuellar" userId="0f1fc8fb-7269-4de1-b17d-8e0f766223dc" providerId="ADAL" clId="{6644BD2F-D84F-4509-BFD0-2CF61DD3B544}" dt="2021-04-05T14:50:54.418" v="332" actId="122"/>
            <ac:spMkLst>
              <pc:docMk/>
              <pc:sldMasterMk cId="984932036" sldId="2147483672"/>
              <pc:sldLayoutMk cId="4026865563" sldId="2147483673"/>
              <ac:spMk id="2" creationId="{00000000-0000-0000-0000-000000000000}"/>
            </ac:spMkLst>
          </pc:spChg>
          <pc:spChg chg="mod">
            <ac:chgData name="Juan Cuellar" userId="0f1fc8fb-7269-4de1-b17d-8e0f766223dc" providerId="ADAL" clId="{6644BD2F-D84F-4509-BFD0-2CF61DD3B544}" dt="2021-04-05T14:50:48.837" v="330" actId="12788"/>
            <ac:spMkLst>
              <pc:docMk/>
              <pc:sldMasterMk cId="984932036" sldId="2147483672"/>
              <pc:sldLayoutMk cId="4026865563" sldId="2147483673"/>
              <ac:spMk id="3" creationId="{00000000-0000-0000-0000-000000000000}"/>
            </ac:spMkLst>
          </pc:spChg>
          <pc:cxnChg chg="mod">
            <ac:chgData name="Juan Cuellar" userId="0f1fc8fb-7269-4de1-b17d-8e0f766223dc" providerId="ADAL" clId="{6644BD2F-D84F-4509-BFD0-2CF61DD3B544}" dt="2021-04-05T14:50:52.104" v="331" actId="12788"/>
            <ac:cxnSpMkLst>
              <pc:docMk/>
              <pc:sldMasterMk cId="984932036" sldId="2147483672"/>
              <pc:sldLayoutMk cId="4026865563" sldId="2147483673"/>
              <ac:cxnSpMk id="15" creationId="{00000000-0000-0000-0000-000000000000}"/>
            </ac:cxnSpMkLst>
          </pc:cxnChg>
        </pc:sldLayoutChg>
        <pc:sldLayoutChg chg="modTransition">
          <pc:chgData name="Juan Cuellar" userId="0f1fc8fb-7269-4de1-b17d-8e0f766223dc" providerId="ADAL" clId="{6644BD2F-D84F-4509-BFD0-2CF61DD3B544}" dt="2021-04-05T15:55:58.222" v="688"/>
          <pc:sldLayoutMkLst>
            <pc:docMk/>
            <pc:sldMasterMk cId="984932036" sldId="2147483672"/>
            <pc:sldLayoutMk cId="269359443" sldId="2147483674"/>
          </pc:sldLayoutMkLst>
        </pc:sldLayoutChg>
        <pc:sldLayoutChg chg="modTransition">
          <pc:chgData name="Juan Cuellar" userId="0f1fc8fb-7269-4de1-b17d-8e0f766223dc" providerId="ADAL" clId="{6644BD2F-D84F-4509-BFD0-2CF61DD3B544}" dt="2021-04-05T15:55:58.222" v="688"/>
          <pc:sldLayoutMkLst>
            <pc:docMk/>
            <pc:sldMasterMk cId="984932036" sldId="2147483672"/>
            <pc:sldLayoutMk cId="3695236213" sldId="2147483675"/>
          </pc:sldLayoutMkLst>
        </pc:sldLayoutChg>
        <pc:sldLayoutChg chg="modTransition">
          <pc:chgData name="Juan Cuellar" userId="0f1fc8fb-7269-4de1-b17d-8e0f766223dc" providerId="ADAL" clId="{6644BD2F-D84F-4509-BFD0-2CF61DD3B544}" dt="2021-04-05T15:55:58.222" v="688"/>
          <pc:sldLayoutMkLst>
            <pc:docMk/>
            <pc:sldMasterMk cId="984932036" sldId="2147483672"/>
            <pc:sldLayoutMk cId="398289807" sldId="2147483676"/>
          </pc:sldLayoutMkLst>
        </pc:sldLayoutChg>
        <pc:sldLayoutChg chg="modTransition">
          <pc:chgData name="Juan Cuellar" userId="0f1fc8fb-7269-4de1-b17d-8e0f766223dc" providerId="ADAL" clId="{6644BD2F-D84F-4509-BFD0-2CF61DD3B544}" dt="2021-04-05T15:55:58.222" v="688"/>
          <pc:sldLayoutMkLst>
            <pc:docMk/>
            <pc:sldMasterMk cId="984932036" sldId="2147483672"/>
            <pc:sldLayoutMk cId="738582542" sldId="2147483677"/>
          </pc:sldLayoutMkLst>
        </pc:sldLayoutChg>
        <pc:sldLayoutChg chg="modTransition">
          <pc:chgData name="Juan Cuellar" userId="0f1fc8fb-7269-4de1-b17d-8e0f766223dc" providerId="ADAL" clId="{6644BD2F-D84F-4509-BFD0-2CF61DD3B544}" dt="2021-04-05T15:55:58.222" v="688"/>
          <pc:sldLayoutMkLst>
            <pc:docMk/>
            <pc:sldMasterMk cId="984932036" sldId="2147483672"/>
            <pc:sldLayoutMk cId="3268333051" sldId="2147483678"/>
          </pc:sldLayoutMkLst>
        </pc:sldLayoutChg>
        <pc:sldLayoutChg chg="modTransition">
          <pc:chgData name="Juan Cuellar" userId="0f1fc8fb-7269-4de1-b17d-8e0f766223dc" providerId="ADAL" clId="{6644BD2F-D84F-4509-BFD0-2CF61DD3B544}" dt="2021-04-05T15:55:58.222" v="688"/>
          <pc:sldLayoutMkLst>
            <pc:docMk/>
            <pc:sldMasterMk cId="984932036" sldId="2147483672"/>
            <pc:sldLayoutMk cId="1184279624" sldId="2147483679"/>
          </pc:sldLayoutMkLst>
        </pc:sldLayoutChg>
        <pc:sldLayoutChg chg="modTransition">
          <pc:chgData name="Juan Cuellar" userId="0f1fc8fb-7269-4de1-b17d-8e0f766223dc" providerId="ADAL" clId="{6644BD2F-D84F-4509-BFD0-2CF61DD3B544}" dt="2021-04-05T15:55:58.222" v="688"/>
          <pc:sldLayoutMkLst>
            <pc:docMk/>
            <pc:sldMasterMk cId="984932036" sldId="2147483672"/>
            <pc:sldLayoutMk cId="785069492" sldId="2147483680"/>
          </pc:sldLayoutMkLst>
        </pc:sldLayoutChg>
        <pc:sldLayoutChg chg="modTransition">
          <pc:chgData name="Juan Cuellar" userId="0f1fc8fb-7269-4de1-b17d-8e0f766223dc" providerId="ADAL" clId="{6644BD2F-D84F-4509-BFD0-2CF61DD3B544}" dt="2021-04-05T15:55:58.222" v="688"/>
          <pc:sldLayoutMkLst>
            <pc:docMk/>
            <pc:sldMasterMk cId="984932036" sldId="2147483672"/>
            <pc:sldLayoutMk cId="3496067209" sldId="2147483681"/>
          </pc:sldLayoutMkLst>
        </pc:sldLayoutChg>
        <pc:sldLayoutChg chg="modTransition">
          <pc:chgData name="Juan Cuellar" userId="0f1fc8fb-7269-4de1-b17d-8e0f766223dc" providerId="ADAL" clId="{6644BD2F-D84F-4509-BFD0-2CF61DD3B544}" dt="2021-04-05T15:55:58.222" v="688"/>
          <pc:sldLayoutMkLst>
            <pc:docMk/>
            <pc:sldMasterMk cId="984932036" sldId="2147483672"/>
            <pc:sldLayoutMk cId="82138854" sldId="2147483682"/>
          </pc:sldLayoutMkLst>
        </pc:sldLayoutChg>
        <pc:sldLayoutChg chg="modTransition">
          <pc:chgData name="Juan Cuellar" userId="0f1fc8fb-7269-4de1-b17d-8e0f766223dc" providerId="ADAL" clId="{6644BD2F-D84F-4509-BFD0-2CF61DD3B544}" dt="2021-04-05T15:55:58.222" v="688"/>
          <pc:sldLayoutMkLst>
            <pc:docMk/>
            <pc:sldMasterMk cId="984932036" sldId="2147483672"/>
            <pc:sldLayoutMk cId="1653094263" sldId="2147483683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802298"/>
            <a:ext cx="10058400" cy="2541431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531204"/>
            <a:ext cx="10058400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A970B-60CD-41E6-AE19-A60EE81F5134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795CBF8D-3F6D-46E3-BC86-F07580D0E4D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>
            <a:cxnSpLocks/>
          </p:cNvCxnSpPr>
          <p:nvPr/>
        </p:nvCxnSpPr>
        <p:spPr>
          <a:xfrm>
            <a:off x="1066800" y="3528542"/>
            <a:ext cx="1005840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686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37">
        <p14:prism/>
      </p:transition>
    </mc:Choice>
    <mc:Fallback xmlns="">
      <p:transition spd="slow" advTm="7737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36EA-DB7B-47D6-9699-B46F0FC4E0CE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1BEF8-50FC-477C-A965-F6A61802005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13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37">
        <p14:prism/>
      </p:transition>
    </mc:Choice>
    <mc:Fallback xmlns="">
      <p:transition spd="slow" advTm="7737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2E676-9284-44F8-A5E1-3A6CE0C7BE5C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807DF-F3D0-4668-ABAA-52BB6A13024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309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37">
        <p14:prism/>
      </p:transition>
    </mc:Choice>
    <mc:Fallback xmlns="">
      <p:transition spd="slow" advTm="7737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99828-5448-41FB-8BD2-DF3E2659E32D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633FE-A4BA-446F-AE8F-FB1C49B7C15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35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37">
        <p14:prism/>
      </p:transition>
    </mc:Choice>
    <mc:Fallback xmlns="">
      <p:transition spd="slow" advTm="7737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BD9B1-D3F0-4CD6-BBE9-8E0231D7F714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2FC196-BD02-4A58-9521-3E28CD1CDA3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5236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37">
        <p14:prism/>
      </p:transition>
    </mc:Choice>
    <mc:Fallback xmlns="">
      <p:transition spd="slow" advTm="7737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AA1ED-3140-49B3-BDE4-407CEEE61687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19587-032C-46BB-B281-F84848A999D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289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37">
        <p14:prism/>
      </p:transition>
    </mc:Choice>
    <mc:Fallback xmlns="">
      <p:transition spd="slow" advTm="7737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FC56D-A654-4D6B-A716-7AFE44D33BC6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D028B-01CE-4B0B-A718-E02E93B299D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8582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37">
        <p14:prism/>
      </p:transition>
    </mc:Choice>
    <mc:Fallback xmlns="">
      <p:transition spd="slow" advTm="7737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FD9E-C017-4718-AC2F-48811DBC3B12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E6342-A14F-47CB-A1B5-D615FAB3D231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33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37">
        <p14:prism/>
      </p:transition>
    </mc:Choice>
    <mc:Fallback xmlns="">
      <p:transition spd="slow" advTm="7737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6102E-5FB6-4521-9708-3581264915CC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07FFA-1767-412A-B193-0A56F7389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27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37">
        <p14:prism/>
      </p:transition>
    </mc:Choice>
    <mc:Fallback xmlns="">
      <p:transition spd="slow" advTm="7737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DF3EC-DE72-4E48-88EB-A84942D440CE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7172B-5F9C-43C6-9D97-EF19D4DC7C6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506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37">
        <p14:prism/>
      </p:transition>
    </mc:Choice>
    <mc:Fallback xmlns="">
      <p:transition spd="slow" advTm="7737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62DDC492-A65C-45F3-B093-E148BC96ED5E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2BAEB-0509-4B4E-9C15-DE218D54869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606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37">
        <p14:prism/>
      </p:transition>
    </mc:Choice>
    <mc:Fallback xmlns="">
      <p:transition spd="slow" advTm="7737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2CA024-8FD3-468F-9B4A-7DEE44FF0396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3A7CB5CC-1366-4C71-8641-C8730C9452E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4932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7737">
        <p14:prism/>
      </p:transition>
    </mc:Choice>
    <mc:Fallback xmlns="">
      <p:transition spd="slow" advTm="7737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media2.m4a"/><Relationship Id="rId2" Type="http://schemas.microsoft.com/office/2007/relationships/media" Target="../media/media2.m4a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media3.m4a"/><Relationship Id="rId2" Type="http://schemas.microsoft.com/office/2007/relationships/media" Target="../media/media3.m4a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886200"/>
            <a:ext cx="12192000" cy="1600200"/>
          </a:xfrm>
        </p:spPr>
        <p:txBody>
          <a:bodyPr>
            <a:noAutofit/>
          </a:bodyPr>
          <a:lstStyle/>
          <a:p>
            <a:r>
              <a:rPr lang="en-US" sz="8800" cap="none" dirty="0"/>
              <a:t>Math Basics for Excel</a:t>
            </a:r>
          </a:p>
        </p:txBody>
      </p:sp>
      <p:pic>
        <p:nvPicPr>
          <p:cNvPr id="1026" name="Picture 2" descr="Build or fix ms excel standard formula and vba formula by Rahmaddanis |  Fiverr">
            <a:extLst>
              <a:ext uri="{FF2B5EF4-FFF2-40B4-BE49-F238E27FC236}">
                <a16:creationId xmlns:a16="http://schemas.microsoft.com/office/drawing/2014/main" id="{E9F92FB5-73CE-4665-9021-66CCFED1C1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50" y="838200"/>
            <a:ext cx="4610100" cy="2338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Audio 11">
            <a:hlinkClick r:id="" action="ppaction://media"/>
            <a:extLst>
              <a:ext uri="{FF2B5EF4-FFF2-40B4-BE49-F238E27FC236}">
                <a16:creationId xmlns:a16="http://schemas.microsoft.com/office/drawing/2014/main" id="{65D1689E-0A98-4789-A1FA-D73D7E47BAF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976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000">
        <p14:prism/>
      </p:transition>
    </mc:Choice>
    <mc:Fallback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1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5400" cap="none" dirty="0"/>
              <a:t>Calculation Options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501D1E-D2F0-4766-B3A6-BA8CAF0AC7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u="sng" dirty="0"/>
              <a:t>Formulas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6EC554D-F3BB-4779-AC67-AE6E69EB99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47191" y="2824270"/>
            <a:ext cx="4645152" cy="1296784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Equations that can perform calculations using numerical values or values in the workbook.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90395DC-1A24-4452-98FA-B6559EEDAD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u="sng" dirty="0"/>
              <a:t>Functions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890E07B-5788-46BB-B929-5329726B51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129330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Pre-written formulas that serve as shortcuts and can perform additional operations.</a:t>
            </a:r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719EE01C-C76B-4F5B-AF60-963941008B9F}"/>
              </a:ext>
            </a:extLst>
          </p:cNvPr>
          <p:cNvSpPr txBox="1">
            <a:spLocks/>
          </p:cNvSpPr>
          <p:nvPr/>
        </p:nvSpPr>
        <p:spPr>
          <a:xfrm>
            <a:off x="1447191" y="4353643"/>
            <a:ext cx="4645152" cy="129678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accent1"/>
                </a:solidFill>
              </a:rPr>
              <a:t>=5+4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accent1"/>
                </a:solidFill>
              </a:rPr>
              <a:t>=B14/C22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accent1"/>
                </a:solidFill>
              </a:rPr>
              <a:t>=(10-C5)/4</a:t>
            </a:r>
          </a:p>
        </p:txBody>
      </p:sp>
      <p:sp>
        <p:nvSpPr>
          <p:cNvPr id="15" name="Content Placeholder 10">
            <a:extLst>
              <a:ext uri="{FF2B5EF4-FFF2-40B4-BE49-F238E27FC236}">
                <a16:creationId xmlns:a16="http://schemas.microsoft.com/office/drawing/2014/main" id="{8FFE2E20-96BD-4B3A-9693-9C16C9E7030C}"/>
              </a:ext>
            </a:extLst>
          </p:cNvPr>
          <p:cNvSpPr txBox="1">
            <a:spLocks/>
          </p:cNvSpPr>
          <p:nvPr/>
        </p:nvSpPr>
        <p:spPr>
          <a:xfrm>
            <a:off x="6412362" y="4350864"/>
            <a:ext cx="4645152" cy="129330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accent1"/>
                </a:solidFill>
              </a:rPr>
              <a:t>=SUM(B5:H10)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accent1"/>
                </a:solidFill>
              </a:rPr>
              <a:t>=PMT(.085,B12,20000)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dirty="0">
                <a:solidFill>
                  <a:schemeClr val="accent1"/>
                </a:solidFill>
              </a:rPr>
              <a:t>=VLOOKUP(G10,Products,5,FALSE)</a:t>
            </a:r>
          </a:p>
        </p:txBody>
      </p:sp>
      <p:pic>
        <p:nvPicPr>
          <p:cNvPr id="7" name="Audio 6">
            <a:hlinkClick r:id="" action="ppaction://media"/>
            <a:extLst>
              <a:ext uri="{FF2B5EF4-FFF2-40B4-BE49-F238E27FC236}">
                <a16:creationId xmlns:a16="http://schemas.microsoft.com/office/drawing/2014/main" id="{8D717A33-037D-435A-8C4E-D51D141647E2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537">
        <p14:prism/>
      </p:transition>
    </mc:Choice>
    <mc:Fallback xmlns="">
      <p:transition spd="slow" advTm="6653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074" grpId="0"/>
      <p:bldP spid="4" grpId="0" build="p"/>
      <p:bldP spid="9" grpId="0" build="p"/>
      <p:bldP spid="10" grpId="0" build="p"/>
      <p:bldP spid="11" grpId="0" build="p"/>
      <p:bldP spid="14" grpId="0" build="p"/>
      <p:bldP spid="1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sz="5400" cap="none" dirty="0"/>
              <a:t>Order of Operations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981200" y="2819400"/>
          <a:ext cx="8229600" cy="517956"/>
        </p:xfrm>
        <a:graphic>
          <a:graphicData uri="http://schemas.openxmlformats.org/drawingml/2006/table">
            <a:tbl>
              <a:tblPr/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17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P</a:t>
                      </a:r>
                    </a:p>
                  </a:txBody>
                  <a:tcPr marT="45618" marB="456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</a:t>
                      </a:r>
                    </a:p>
                  </a:txBody>
                  <a:tcPr marT="45618" marB="456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M</a:t>
                      </a:r>
                    </a:p>
                  </a:txBody>
                  <a:tcPr marT="45618" marB="456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</a:t>
                      </a:r>
                    </a:p>
                  </a:txBody>
                  <a:tcPr marT="45618" marB="456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</a:t>
                      </a:r>
                    </a:p>
                  </a:txBody>
                  <a:tcPr marT="45618" marB="456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S</a:t>
                      </a:r>
                    </a:p>
                  </a:txBody>
                  <a:tcPr marT="45618" marB="456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Content Placeholder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480805"/>
              </p:ext>
            </p:extLst>
          </p:nvPr>
        </p:nvGraphicFramePr>
        <p:xfrm>
          <a:off x="1981200" y="3337560"/>
          <a:ext cx="8229600" cy="548640"/>
        </p:xfrm>
        <a:graphic>
          <a:graphicData uri="http://schemas.openxmlformats.org/drawingml/2006/table">
            <a:tbl>
              <a:tblPr/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( )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  <a:r>
                        <a:rPr kumimoji="0" lang="en-US" sz="28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*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/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+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</a:t>
                      </a:r>
                    </a:p>
                  </a:txBody>
                  <a:tcPr marT="45705" marB="4570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0DCDD3C-DEAB-471B-A29A-9BFB31BC6AEE}"/>
              </a:ext>
            </a:extLst>
          </p:cNvPr>
          <p:cNvSpPr txBox="1"/>
          <p:nvPr/>
        </p:nvSpPr>
        <p:spPr>
          <a:xfrm>
            <a:off x="0" y="4650304"/>
            <a:ext cx="1219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US" sz="4000" dirty="0">
                <a:solidFill>
                  <a:schemeClr val="accent1"/>
                </a:solidFill>
              </a:rPr>
              <a:t>=(10-C5)/4</a:t>
            </a: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5531F1A1-C5EF-4831-9422-15FAD979A530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23919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4000">
        <p14:prism/>
      </p:transition>
    </mc:Choice>
    <mc:Fallback>
      <p:transition spd="slow" advTm="7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3074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886200"/>
            <a:ext cx="12192000" cy="947485"/>
          </a:xfrm>
        </p:spPr>
        <p:txBody>
          <a:bodyPr>
            <a:normAutofit fontScale="90000"/>
          </a:bodyPr>
          <a:lstStyle/>
          <a:p>
            <a:r>
              <a:rPr lang="en-US" cap="none" dirty="0"/>
              <a:t>Thank you for watching!</a:t>
            </a:r>
          </a:p>
        </p:txBody>
      </p:sp>
      <p:pic>
        <p:nvPicPr>
          <p:cNvPr id="1026" name="Picture 2" descr="Build or fix ms excel standard formula and vba formula by Rahmaddanis |  Fiverr">
            <a:extLst>
              <a:ext uri="{FF2B5EF4-FFF2-40B4-BE49-F238E27FC236}">
                <a16:creationId xmlns:a16="http://schemas.microsoft.com/office/drawing/2014/main" id="{E9F92FB5-73CE-4665-9021-66CCFED1C1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950" y="838200"/>
            <a:ext cx="4610100" cy="2338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2CFE33DB-A135-4BD7-941C-BBA757390A6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0" y="6096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411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>
        <p14:prism/>
      </p:transition>
    </mc:Choice>
    <mc:Fallback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1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2|3.4|8.9|4.3|7.6|3.2|9.1|8|5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6|7.1|35.9"/>
</p:tagLst>
</file>

<file path=ppt/theme/theme1.xml><?xml version="1.0" encoding="utf-8"?>
<a:theme xmlns:a="http://schemas.openxmlformats.org/drawingml/2006/main" name="Gallery">
  <a:themeElements>
    <a:clrScheme name="Custom 1">
      <a:dk1>
        <a:srgbClr val="003300"/>
      </a:dk1>
      <a:lt1>
        <a:sysClr val="window" lastClr="FFFFFF"/>
      </a:lt1>
      <a:dk2>
        <a:srgbClr val="454545"/>
      </a:dk2>
      <a:lt2>
        <a:srgbClr val="DFDBD5"/>
      </a:lt2>
      <a:accent1>
        <a:srgbClr val="207245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B1226AF6F052438267A02C7D856FD8" ma:contentTypeVersion="2" ma:contentTypeDescription="Create a new document." ma:contentTypeScope="" ma:versionID="63173150e1db105c044462140d48005d">
  <xsd:schema xmlns:xsd="http://www.w3.org/2001/XMLSchema" xmlns:xs="http://www.w3.org/2001/XMLSchema" xmlns:p="http://schemas.microsoft.com/office/2006/metadata/properties" xmlns:ns3="4b37fcba-4c6a-4966-bc62-97ee2235c192" targetNamespace="http://schemas.microsoft.com/office/2006/metadata/properties" ma:root="true" ma:fieldsID="94f6ed05e3a1127a0d322cceb0cdca68" ns3:_="">
    <xsd:import namespace="4b37fcba-4c6a-4966-bc62-97ee2235c19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37fcba-4c6a-4966-bc62-97ee2235c19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6727F2A-C63C-45E7-8D7B-EAF643AD188C}">
  <ds:schemaRefs>
    <ds:schemaRef ds:uri="http://purl.org/dc/elements/1.1/"/>
    <ds:schemaRef ds:uri="http://schemas.microsoft.com/office/2006/metadata/properties"/>
    <ds:schemaRef ds:uri="http://purl.org/dc/terms/"/>
    <ds:schemaRef ds:uri="4b37fcba-4c6a-4966-bc62-97ee2235c192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9DB1696-8C73-473B-9208-A45D795F8D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ED65B6-F637-4181-A89F-1D969B91E0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37fcba-4c6a-4966-bc62-97ee2235c1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702</TotalTime>
  <Words>94</Words>
  <Application>Microsoft Office PowerPoint</Application>
  <PresentationFormat>Widescreen</PresentationFormat>
  <Paragraphs>27</Paragraphs>
  <Slides>4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Gill Sans MT</vt:lpstr>
      <vt:lpstr>Gallery</vt:lpstr>
      <vt:lpstr>Math Basics for Excel</vt:lpstr>
      <vt:lpstr>Calculation Options</vt:lpstr>
      <vt:lpstr>Order of Operations</vt:lpstr>
      <vt:lpstr>Thank you for watching!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Juan Cuellar</dc:creator>
  <cp:lastModifiedBy>Juan Cuellar</cp:lastModifiedBy>
  <cp:revision>31</cp:revision>
  <dcterms:created xsi:type="dcterms:W3CDTF">2011-08-08T16:22:34Z</dcterms:created>
  <dcterms:modified xsi:type="dcterms:W3CDTF">2021-04-05T19:10:47Z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0x01010036B1226AF6F052438267A02C7D856FD8</vt:lpwstr>
  </property>
</Properties>
</file>